
<file path=[Content_Types].xml><?xml version="1.0" encoding="utf-8"?>
<Types xmlns="http://schemas.openxmlformats.org/package/2006/content-types">
  <Default Extension="jpeg" ContentType="image/jpeg"/>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6"/>
  </p:handoutMasterIdLst>
  <p:sldIdLst>
    <p:sldId id="328" r:id="rId3"/>
    <p:sldId id="263" r:id="rId5"/>
    <p:sldId id="316" r:id="rId6"/>
    <p:sldId id="272" r:id="rId7"/>
    <p:sldId id="329" r:id="rId8"/>
    <p:sldId id="288" r:id="rId9"/>
    <p:sldId id="282" r:id="rId10"/>
    <p:sldId id="290" r:id="rId11"/>
    <p:sldId id="294" r:id="rId12"/>
    <p:sldId id="353" r:id="rId13"/>
    <p:sldId id="330" r:id="rId14"/>
    <p:sldId id="296" r:id="rId15"/>
    <p:sldId id="300" r:id="rId16"/>
    <p:sldId id="302" r:id="rId17"/>
    <p:sldId id="354" r:id="rId18"/>
    <p:sldId id="331" r:id="rId19"/>
    <p:sldId id="307" r:id="rId20"/>
    <p:sldId id="304" r:id="rId21"/>
    <p:sldId id="355" r:id="rId22"/>
    <p:sldId id="356" r:id="rId23"/>
    <p:sldId id="357" r:id="rId24"/>
    <p:sldId id="358" r:id="rId25"/>
    <p:sldId id="359" r:id="rId26"/>
    <p:sldId id="360" r:id="rId27"/>
    <p:sldId id="361" r:id="rId28"/>
    <p:sldId id="362" r:id="rId29"/>
    <p:sldId id="326"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375" r:id="rId43"/>
    <p:sldId id="376" r:id="rId44"/>
    <p:sldId id="377" r:id="rId45"/>
    <p:sldId id="378" r:id="rId46"/>
    <p:sldId id="379" r:id="rId47"/>
    <p:sldId id="380" r:id="rId48"/>
    <p:sldId id="381" r:id="rId49"/>
    <p:sldId id="382" r:id="rId50"/>
    <p:sldId id="383" r:id="rId51"/>
    <p:sldId id="384" r:id="rId52"/>
    <p:sldId id="385" r:id="rId53"/>
    <p:sldId id="386" r:id="rId54"/>
    <p:sldId id="327"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1D1A"/>
    <a:srgbClr val="F3F3F3"/>
    <a:srgbClr val="57B4D0"/>
    <a:srgbClr val="FFFFFF"/>
    <a:srgbClr val="E5E5E5"/>
    <a:srgbClr val="FBFBFB"/>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59" autoAdjust="0"/>
    <p:restoredTop sz="94660"/>
  </p:normalViewPr>
  <p:slideViewPr>
    <p:cSldViewPr snapToGrid="0">
      <p:cViewPr>
        <p:scale>
          <a:sx n="50" d="100"/>
          <a:sy n="50" d="100"/>
        </p:scale>
        <p:origin x="-1692" y="-432"/>
      </p:cViewPr>
      <p:guideLst>
        <p:guide orient="horz" pos="2157"/>
        <p:guide pos="3858"/>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如果电脑内存显示不出来，就使用右边的图片格式的线条背景</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如果电脑内存显示不出来，就使用右边的图片格式的线条背景</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spcBef>
                <a:spcPts val="0"/>
              </a:spcBef>
              <a:buNone/>
              <a:defRPr sz="420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46A7-8F8C-4CD6-B7C8-B85B2F26280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5E2C5-596F-4533-9916-C86FEF8EE38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6.xml"/><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9.png"/><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image" Target="../media/image5.jpe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1414" y="0"/>
            <a:ext cx="12203414" cy="6858000"/>
          </a:xfrm>
          <a:prstGeom prst="rect">
            <a:avLst/>
          </a:prstGeom>
        </p:spPr>
      </p:pic>
      <p:sp>
        <p:nvSpPr>
          <p:cNvPr id="21" name="等腰三角形 20"/>
          <p:cNvSpPr/>
          <p:nvPr/>
        </p:nvSpPr>
        <p:spPr>
          <a:xfrm>
            <a:off x="2463990" y="759758"/>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24" name="椭圆 23"/>
          <p:cNvSpPr/>
          <p:nvPr/>
        </p:nvSpPr>
        <p:spPr>
          <a:xfrm>
            <a:off x="5355131" y="1946262"/>
            <a:ext cx="1473868" cy="14738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26" name="文本框 25"/>
          <p:cNvSpPr txBox="1"/>
          <p:nvPr/>
        </p:nvSpPr>
        <p:spPr>
          <a:xfrm>
            <a:off x="5433060" y="2150745"/>
            <a:ext cx="2342515" cy="1014730"/>
          </a:xfrm>
          <a:prstGeom prst="rect">
            <a:avLst/>
          </a:prstGeom>
          <a:noFill/>
        </p:spPr>
        <p:txBody>
          <a:bodyPr wrap="square" rtlCol="0">
            <a:spAutoFit/>
          </a:bodyPr>
          <a:lstStyle/>
          <a:p>
            <a:r>
              <a:rPr lang="en-US" altLang="zh-CN" sz="6000" dirty="0">
                <a:solidFill>
                  <a:schemeClr val="bg1"/>
                </a:solidFill>
                <a:latin typeface="Arial" panose="020B0604020202020204"/>
                <a:ea typeface="微软雅黑" panose="020B0503020204020204" charset="-122"/>
                <a:sym typeface="Arial" panose="020B0604020202020204"/>
              </a:rPr>
              <a:t>2019</a:t>
            </a:r>
            <a:endParaRPr lang="zh-CN" altLang="en-US" sz="6000" dirty="0">
              <a:solidFill>
                <a:schemeClr val="bg1"/>
              </a:solidFill>
              <a:latin typeface="Arial" panose="020B0604020202020204"/>
              <a:ea typeface="微软雅黑" panose="020B0503020204020204" charset="-122"/>
              <a:sym typeface="Arial" panose="020B0604020202020204"/>
            </a:endParaRPr>
          </a:p>
        </p:txBody>
      </p:sp>
      <p:sp>
        <p:nvSpPr>
          <p:cNvPr id="32" name="文本框 31"/>
          <p:cNvSpPr txBox="1"/>
          <p:nvPr/>
        </p:nvSpPr>
        <p:spPr>
          <a:xfrm>
            <a:off x="1847850" y="3420130"/>
            <a:ext cx="8915400" cy="829945"/>
          </a:xfrm>
          <a:prstGeom prst="rect">
            <a:avLst/>
          </a:prstGeom>
          <a:noFill/>
        </p:spPr>
        <p:txBody>
          <a:bodyPr wrap="square" rtlCol="0">
            <a:spAutoFit/>
          </a:bodyPr>
          <a:lstStyle/>
          <a:p>
            <a:r>
              <a:rPr lang="en-US" altLang="zh-CN" sz="4800" dirty="0">
                <a:solidFill>
                  <a:schemeClr val="bg2">
                    <a:lumMod val="25000"/>
                  </a:schemeClr>
                </a:solidFill>
                <a:latin typeface="Arial" panose="020B0604020202020204"/>
                <a:ea typeface="微软雅黑" panose="020B0503020204020204" charset="-122"/>
                <a:sym typeface="Arial" panose="020B0604020202020204"/>
              </a:rPr>
              <a:t>  </a:t>
            </a:r>
            <a:r>
              <a:rPr lang="zh-CN" altLang="en-US" sz="4800" dirty="0">
                <a:solidFill>
                  <a:schemeClr val="bg2">
                    <a:lumMod val="25000"/>
                  </a:schemeClr>
                </a:solidFill>
                <a:latin typeface="Arial" panose="020B0604020202020204"/>
                <a:ea typeface="微软雅黑" panose="020B0503020204020204" charset="-122"/>
                <a:sym typeface="Arial" panose="020B0604020202020204"/>
              </a:rPr>
              <a:t>校园闲置物品二手交易网站</a:t>
            </a:r>
            <a:endParaRPr lang="zh-CN" altLang="en-US" sz="4800" dirty="0">
              <a:solidFill>
                <a:schemeClr val="bg2">
                  <a:lumMod val="25000"/>
                </a:schemeClr>
              </a:solidFill>
              <a:latin typeface="Arial" panose="020B0604020202020204"/>
              <a:ea typeface="微软雅黑" panose="020B0503020204020204" charset="-122"/>
              <a:sym typeface="Arial" panose="020B0604020202020204"/>
            </a:endParaRPr>
          </a:p>
        </p:txBody>
      </p:sp>
      <p:sp>
        <p:nvSpPr>
          <p:cNvPr id="33" name="矩形 32"/>
          <p:cNvSpPr/>
          <p:nvPr/>
        </p:nvSpPr>
        <p:spPr>
          <a:xfrm>
            <a:off x="2290010" y="4540148"/>
            <a:ext cx="3693695" cy="45719"/>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latin typeface="Arial" panose="020B0604020202020204"/>
              <a:ea typeface="微软雅黑" panose="020B0503020204020204" charset="-122"/>
              <a:sym typeface="Arial" panose="020B0604020202020204"/>
            </a:endParaRPr>
          </a:p>
        </p:txBody>
      </p:sp>
      <p:sp>
        <p:nvSpPr>
          <p:cNvPr id="34" name="矩形 33"/>
          <p:cNvSpPr/>
          <p:nvPr/>
        </p:nvSpPr>
        <p:spPr>
          <a:xfrm rot="10800000">
            <a:off x="5983704" y="4540148"/>
            <a:ext cx="3693695" cy="4571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latin typeface="Arial" panose="020B0604020202020204"/>
              <a:ea typeface="微软雅黑" panose="020B0503020204020204" charset="-122"/>
              <a:sym typeface="Arial" panose="020B0604020202020204"/>
            </a:endParaRPr>
          </a:p>
        </p:txBody>
      </p:sp>
      <p:grpSp>
        <p:nvGrpSpPr>
          <p:cNvPr id="35" name="组合 34"/>
          <p:cNvGrpSpPr/>
          <p:nvPr/>
        </p:nvGrpSpPr>
        <p:grpSpPr>
          <a:xfrm>
            <a:off x="2429330" y="4839798"/>
            <a:ext cx="576102" cy="496066"/>
            <a:chOff x="2751138" y="4071938"/>
            <a:chExt cx="1558925" cy="1158875"/>
          </a:xfrm>
        </p:grpSpPr>
        <p:sp>
          <p:nvSpPr>
            <p:cNvPr id="36" name="Freeform 15"/>
            <p:cNvSpPr/>
            <p:nvPr/>
          </p:nvSpPr>
          <p:spPr bwMode="auto">
            <a:xfrm>
              <a:off x="3770313" y="4562475"/>
              <a:ext cx="539750" cy="477838"/>
            </a:xfrm>
            <a:custGeom>
              <a:avLst/>
              <a:gdLst>
                <a:gd name="T0" fmla="*/ 255 w 340"/>
                <a:gd name="T1" fmla="*/ 0 h 301"/>
                <a:gd name="T2" fmla="*/ 136 w 340"/>
                <a:gd name="T3" fmla="*/ 99 h 301"/>
                <a:gd name="T4" fmla="*/ 28 w 340"/>
                <a:gd name="T5" fmla="*/ 8 h 301"/>
                <a:gd name="T6" fmla="*/ 28 w 340"/>
                <a:gd name="T7" fmla="*/ 8 h 301"/>
                <a:gd name="T8" fmla="*/ 14 w 340"/>
                <a:gd name="T9" fmla="*/ 31 h 301"/>
                <a:gd name="T10" fmla="*/ 0 w 340"/>
                <a:gd name="T11" fmla="*/ 50 h 301"/>
                <a:gd name="T12" fmla="*/ 0 w 340"/>
                <a:gd name="T13" fmla="*/ 50 h 301"/>
                <a:gd name="T14" fmla="*/ 24 w 340"/>
                <a:gd name="T15" fmla="*/ 70 h 301"/>
                <a:gd name="T16" fmla="*/ 47 w 340"/>
                <a:gd name="T17" fmla="*/ 95 h 301"/>
                <a:gd name="T18" fmla="*/ 68 w 340"/>
                <a:gd name="T19" fmla="*/ 122 h 301"/>
                <a:gd name="T20" fmla="*/ 84 w 340"/>
                <a:gd name="T21" fmla="*/ 149 h 301"/>
                <a:gd name="T22" fmla="*/ 99 w 340"/>
                <a:gd name="T23" fmla="*/ 180 h 301"/>
                <a:gd name="T24" fmla="*/ 109 w 340"/>
                <a:gd name="T25" fmla="*/ 213 h 301"/>
                <a:gd name="T26" fmla="*/ 115 w 340"/>
                <a:gd name="T27" fmla="*/ 248 h 301"/>
                <a:gd name="T28" fmla="*/ 117 w 340"/>
                <a:gd name="T29" fmla="*/ 283 h 301"/>
                <a:gd name="T30" fmla="*/ 117 w 340"/>
                <a:gd name="T31" fmla="*/ 283 h 301"/>
                <a:gd name="T32" fmla="*/ 115 w 340"/>
                <a:gd name="T33" fmla="*/ 301 h 301"/>
                <a:gd name="T34" fmla="*/ 115 w 340"/>
                <a:gd name="T35" fmla="*/ 301 h 301"/>
                <a:gd name="T36" fmla="*/ 136 w 340"/>
                <a:gd name="T37" fmla="*/ 301 h 301"/>
                <a:gd name="T38" fmla="*/ 136 w 340"/>
                <a:gd name="T39" fmla="*/ 301 h 301"/>
                <a:gd name="T40" fmla="*/ 167 w 340"/>
                <a:gd name="T41" fmla="*/ 299 h 301"/>
                <a:gd name="T42" fmla="*/ 200 w 340"/>
                <a:gd name="T43" fmla="*/ 293 h 301"/>
                <a:gd name="T44" fmla="*/ 233 w 340"/>
                <a:gd name="T45" fmla="*/ 285 h 301"/>
                <a:gd name="T46" fmla="*/ 266 w 340"/>
                <a:gd name="T47" fmla="*/ 270 h 301"/>
                <a:gd name="T48" fmla="*/ 282 w 340"/>
                <a:gd name="T49" fmla="*/ 262 h 301"/>
                <a:gd name="T50" fmla="*/ 295 w 340"/>
                <a:gd name="T51" fmla="*/ 252 h 301"/>
                <a:gd name="T52" fmla="*/ 307 w 340"/>
                <a:gd name="T53" fmla="*/ 242 h 301"/>
                <a:gd name="T54" fmla="*/ 319 w 340"/>
                <a:gd name="T55" fmla="*/ 229 h 301"/>
                <a:gd name="T56" fmla="*/ 328 w 340"/>
                <a:gd name="T57" fmla="*/ 217 h 301"/>
                <a:gd name="T58" fmla="*/ 334 w 340"/>
                <a:gd name="T59" fmla="*/ 204 h 301"/>
                <a:gd name="T60" fmla="*/ 338 w 340"/>
                <a:gd name="T61" fmla="*/ 190 h 301"/>
                <a:gd name="T62" fmla="*/ 340 w 340"/>
                <a:gd name="T63" fmla="*/ 176 h 301"/>
                <a:gd name="T64" fmla="*/ 340 w 340"/>
                <a:gd name="T65" fmla="*/ 176 h 301"/>
                <a:gd name="T66" fmla="*/ 338 w 340"/>
                <a:gd name="T67" fmla="*/ 149 h 301"/>
                <a:gd name="T68" fmla="*/ 334 w 340"/>
                <a:gd name="T69" fmla="*/ 122 h 301"/>
                <a:gd name="T70" fmla="*/ 328 w 340"/>
                <a:gd name="T71" fmla="*/ 97 h 301"/>
                <a:gd name="T72" fmla="*/ 317 w 340"/>
                <a:gd name="T73" fmla="*/ 74 h 301"/>
                <a:gd name="T74" fmla="*/ 305 w 340"/>
                <a:gd name="T75" fmla="*/ 54 h 301"/>
                <a:gd name="T76" fmla="*/ 290 w 340"/>
                <a:gd name="T77" fmla="*/ 33 h 301"/>
                <a:gd name="T78" fmla="*/ 274 w 340"/>
                <a:gd name="T79" fmla="*/ 15 h 301"/>
                <a:gd name="T80" fmla="*/ 255 w 340"/>
                <a:gd name="T81" fmla="*/ 0 h 301"/>
                <a:gd name="T82" fmla="*/ 255 w 340"/>
                <a:gd name="T8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01">
                  <a:moveTo>
                    <a:pt x="255" y="0"/>
                  </a:moveTo>
                  <a:lnTo>
                    <a:pt x="136" y="99"/>
                  </a:lnTo>
                  <a:lnTo>
                    <a:pt x="28" y="8"/>
                  </a:lnTo>
                  <a:lnTo>
                    <a:pt x="28" y="8"/>
                  </a:lnTo>
                  <a:lnTo>
                    <a:pt x="14" y="31"/>
                  </a:lnTo>
                  <a:lnTo>
                    <a:pt x="0" y="50"/>
                  </a:lnTo>
                  <a:lnTo>
                    <a:pt x="0" y="50"/>
                  </a:lnTo>
                  <a:lnTo>
                    <a:pt x="24" y="70"/>
                  </a:lnTo>
                  <a:lnTo>
                    <a:pt x="47" y="95"/>
                  </a:lnTo>
                  <a:lnTo>
                    <a:pt x="68" y="122"/>
                  </a:lnTo>
                  <a:lnTo>
                    <a:pt x="84" y="149"/>
                  </a:lnTo>
                  <a:lnTo>
                    <a:pt x="99" y="180"/>
                  </a:lnTo>
                  <a:lnTo>
                    <a:pt x="109" y="213"/>
                  </a:lnTo>
                  <a:lnTo>
                    <a:pt x="115" y="248"/>
                  </a:lnTo>
                  <a:lnTo>
                    <a:pt x="117" y="283"/>
                  </a:lnTo>
                  <a:lnTo>
                    <a:pt x="117" y="283"/>
                  </a:lnTo>
                  <a:lnTo>
                    <a:pt x="115" y="301"/>
                  </a:lnTo>
                  <a:lnTo>
                    <a:pt x="115" y="301"/>
                  </a:lnTo>
                  <a:lnTo>
                    <a:pt x="136" y="301"/>
                  </a:lnTo>
                  <a:lnTo>
                    <a:pt x="136" y="301"/>
                  </a:lnTo>
                  <a:lnTo>
                    <a:pt x="167" y="299"/>
                  </a:lnTo>
                  <a:lnTo>
                    <a:pt x="200" y="293"/>
                  </a:lnTo>
                  <a:lnTo>
                    <a:pt x="233" y="285"/>
                  </a:lnTo>
                  <a:lnTo>
                    <a:pt x="266" y="270"/>
                  </a:lnTo>
                  <a:lnTo>
                    <a:pt x="282" y="262"/>
                  </a:lnTo>
                  <a:lnTo>
                    <a:pt x="295" y="252"/>
                  </a:lnTo>
                  <a:lnTo>
                    <a:pt x="307" y="242"/>
                  </a:lnTo>
                  <a:lnTo>
                    <a:pt x="319" y="229"/>
                  </a:lnTo>
                  <a:lnTo>
                    <a:pt x="328" y="217"/>
                  </a:lnTo>
                  <a:lnTo>
                    <a:pt x="334" y="204"/>
                  </a:lnTo>
                  <a:lnTo>
                    <a:pt x="338" y="190"/>
                  </a:lnTo>
                  <a:lnTo>
                    <a:pt x="340" y="176"/>
                  </a:lnTo>
                  <a:lnTo>
                    <a:pt x="340" y="176"/>
                  </a:lnTo>
                  <a:lnTo>
                    <a:pt x="338" y="149"/>
                  </a:lnTo>
                  <a:lnTo>
                    <a:pt x="334" y="122"/>
                  </a:lnTo>
                  <a:lnTo>
                    <a:pt x="328" y="97"/>
                  </a:lnTo>
                  <a:lnTo>
                    <a:pt x="317" y="74"/>
                  </a:lnTo>
                  <a:lnTo>
                    <a:pt x="305" y="54"/>
                  </a:lnTo>
                  <a:lnTo>
                    <a:pt x="290" y="33"/>
                  </a:lnTo>
                  <a:lnTo>
                    <a:pt x="274" y="15"/>
                  </a:lnTo>
                  <a:lnTo>
                    <a:pt x="255" y="0"/>
                  </a:lnTo>
                  <a:lnTo>
                    <a:pt x="255"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latin typeface="Arial" panose="020B0604020202020204"/>
                <a:ea typeface="微软雅黑" panose="020B0503020204020204" charset="-122"/>
                <a:sym typeface="Arial" panose="020B0604020202020204"/>
              </a:endParaRPr>
            </a:p>
          </p:txBody>
        </p:sp>
        <p:sp>
          <p:nvSpPr>
            <p:cNvPr id="37" name="Freeform 16"/>
            <p:cNvSpPr/>
            <p:nvPr/>
          </p:nvSpPr>
          <p:spPr bwMode="auto">
            <a:xfrm>
              <a:off x="3773488" y="4071938"/>
              <a:ext cx="441325" cy="450850"/>
            </a:xfrm>
            <a:custGeom>
              <a:avLst/>
              <a:gdLst>
                <a:gd name="T0" fmla="*/ 49 w 278"/>
                <a:gd name="T1" fmla="*/ 225 h 284"/>
                <a:gd name="T2" fmla="*/ 49 w 278"/>
                <a:gd name="T3" fmla="*/ 225 h 284"/>
                <a:gd name="T4" fmla="*/ 49 w 278"/>
                <a:gd name="T5" fmla="*/ 239 h 284"/>
                <a:gd name="T6" fmla="*/ 47 w 278"/>
                <a:gd name="T7" fmla="*/ 255 h 284"/>
                <a:gd name="T8" fmla="*/ 47 w 278"/>
                <a:gd name="T9" fmla="*/ 255 h 284"/>
                <a:gd name="T10" fmla="*/ 66 w 278"/>
                <a:gd name="T11" fmla="*/ 268 h 284"/>
                <a:gd name="T12" fmla="*/ 88 w 278"/>
                <a:gd name="T13" fmla="*/ 276 h 284"/>
                <a:gd name="T14" fmla="*/ 111 w 278"/>
                <a:gd name="T15" fmla="*/ 282 h 284"/>
                <a:gd name="T16" fmla="*/ 134 w 278"/>
                <a:gd name="T17" fmla="*/ 284 h 284"/>
                <a:gd name="T18" fmla="*/ 134 w 278"/>
                <a:gd name="T19" fmla="*/ 284 h 284"/>
                <a:gd name="T20" fmla="*/ 148 w 278"/>
                <a:gd name="T21" fmla="*/ 284 h 284"/>
                <a:gd name="T22" fmla="*/ 163 w 278"/>
                <a:gd name="T23" fmla="*/ 282 h 284"/>
                <a:gd name="T24" fmla="*/ 177 w 278"/>
                <a:gd name="T25" fmla="*/ 278 h 284"/>
                <a:gd name="T26" fmla="*/ 189 w 278"/>
                <a:gd name="T27" fmla="*/ 274 h 284"/>
                <a:gd name="T28" fmla="*/ 202 w 278"/>
                <a:gd name="T29" fmla="*/ 268 h 284"/>
                <a:gd name="T30" fmla="*/ 214 w 278"/>
                <a:gd name="T31" fmla="*/ 260 h 284"/>
                <a:gd name="T32" fmla="*/ 224 w 278"/>
                <a:gd name="T33" fmla="*/ 251 h 284"/>
                <a:gd name="T34" fmla="*/ 235 w 278"/>
                <a:gd name="T35" fmla="*/ 243 h 284"/>
                <a:gd name="T36" fmla="*/ 245 w 278"/>
                <a:gd name="T37" fmla="*/ 233 h 284"/>
                <a:gd name="T38" fmla="*/ 253 w 278"/>
                <a:gd name="T39" fmla="*/ 222 h 284"/>
                <a:gd name="T40" fmla="*/ 260 w 278"/>
                <a:gd name="T41" fmla="*/ 210 h 284"/>
                <a:gd name="T42" fmla="*/ 266 w 278"/>
                <a:gd name="T43" fmla="*/ 198 h 284"/>
                <a:gd name="T44" fmla="*/ 272 w 278"/>
                <a:gd name="T45" fmla="*/ 185 h 284"/>
                <a:gd name="T46" fmla="*/ 274 w 278"/>
                <a:gd name="T47" fmla="*/ 171 h 284"/>
                <a:gd name="T48" fmla="*/ 276 w 278"/>
                <a:gd name="T49" fmla="*/ 156 h 284"/>
                <a:gd name="T50" fmla="*/ 278 w 278"/>
                <a:gd name="T51" fmla="*/ 142 h 284"/>
                <a:gd name="T52" fmla="*/ 278 w 278"/>
                <a:gd name="T53" fmla="*/ 142 h 284"/>
                <a:gd name="T54" fmla="*/ 276 w 278"/>
                <a:gd name="T55" fmla="*/ 128 h 284"/>
                <a:gd name="T56" fmla="*/ 274 w 278"/>
                <a:gd name="T57" fmla="*/ 113 h 284"/>
                <a:gd name="T58" fmla="*/ 272 w 278"/>
                <a:gd name="T59" fmla="*/ 99 h 284"/>
                <a:gd name="T60" fmla="*/ 266 w 278"/>
                <a:gd name="T61" fmla="*/ 86 h 284"/>
                <a:gd name="T62" fmla="*/ 260 w 278"/>
                <a:gd name="T63" fmla="*/ 74 h 284"/>
                <a:gd name="T64" fmla="*/ 253 w 278"/>
                <a:gd name="T65" fmla="*/ 62 h 284"/>
                <a:gd name="T66" fmla="*/ 245 w 278"/>
                <a:gd name="T67" fmla="*/ 51 h 284"/>
                <a:gd name="T68" fmla="*/ 235 w 278"/>
                <a:gd name="T69" fmla="*/ 41 h 284"/>
                <a:gd name="T70" fmla="*/ 224 w 278"/>
                <a:gd name="T71" fmla="*/ 31 h 284"/>
                <a:gd name="T72" fmla="*/ 214 w 278"/>
                <a:gd name="T73" fmla="*/ 22 h 284"/>
                <a:gd name="T74" fmla="*/ 202 w 278"/>
                <a:gd name="T75" fmla="*/ 16 h 284"/>
                <a:gd name="T76" fmla="*/ 189 w 278"/>
                <a:gd name="T77" fmla="*/ 10 h 284"/>
                <a:gd name="T78" fmla="*/ 177 w 278"/>
                <a:gd name="T79" fmla="*/ 6 h 284"/>
                <a:gd name="T80" fmla="*/ 163 w 278"/>
                <a:gd name="T81" fmla="*/ 2 h 284"/>
                <a:gd name="T82" fmla="*/ 148 w 278"/>
                <a:gd name="T83" fmla="*/ 0 h 284"/>
                <a:gd name="T84" fmla="*/ 134 w 278"/>
                <a:gd name="T85" fmla="*/ 0 h 284"/>
                <a:gd name="T86" fmla="*/ 134 w 278"/>
                <a:gd name="T87" fmla="*/ 0 h 284"/>
                <a:gd name="T88" fmla="*/ 111 w 278"/>
                <a:gd name="T89" fmla="*/ 0 h 284"/>
                <a:gd name="T90" fmla="*/ 90 w 278"/>
                <a:gd name="T91" fmla="*/ 6 h 284"/>
                <a:gd name="T92" fmla="*/ 70 w 278"/>
                <a:gd name="T93" fmla="*/ 14 h 284"/>
                <a:gd name="T94" fmla="*/ 51 w 278"/>
                <a:gd name="T95" fmla="*/ 24 h 284"/>
                <a:gd name="T96" fmla="*/ 35 w 278"/>
                <a:gd name="T97" fmla="*/ 39 h 284"/>
                <a:gd name="T98" fmla="*/ 20 w 278"/>
                <a:gd name="T99" fmla="*/ 55 h 284"/>
                <a:gd name="T100" fmla="*/ 10 w 278"/>
                <a:gd name="T101" fmla="*/ 72 h 284"/>
                <a:gd name="T102" fmla="*/ 0 w 278"/>
                <a:gd name="T103" fmla="*/ 92 h 284"/>
                <a:gd name="T104" fmla="*/ 0 w 278"/>
                <a:gd name="T105" fmla="*/ 92 h 284"/>
                <a:gd name="T106" fmla="*/ 12 w 278"/>
                <a:gd name="T107" fmla="*/ 107 h 284"/>
                <a:gd name="T108" fmla="*/ 20 w 278"/>
                <a:gd name="T109" fmla="*/ 121 h 284"/>
                <a:gd name="T110" fmla="*/ 28 w 278"/>
                <a:gd name="T111" fmla="*/ 136 h 284"/>
                <a:gd name="T112" fmla="*/ 37 w 278"/>
                <a:gd name="T113" fmla="*/ 152 h 284"/>
                <a:gd name="T114" fmla="*/ 43 w 278"/>
                <a:gd name="T115" fmla="*/ 169 h 284"/>
                <a:gd name="T116" fmla="*/ 47 w 278"/>
                <a:gd name="T117" fmla="*/ 187 h 284"/>
                <a:gd name="T118" fmla="*/ 49 w 278"/>
                <a:gd name="T119" fmla="*/ 206 h 284"/>
                <a:gd name="T120" fmla="*/ 49 w 278"/>
                <a:gd name="T121" fmla="*/ 225 h 284"/>
                <a:gd name="T122" fmla="*/ 49 w 278"/>
                <a:gd name="T123" fmla="*/ 22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 h="284">
                  <a:moveTo>
                    <a:pt x="49" y="225"/>
                  </a:moveTo>
                  <a:lnTo>
                    <a:pt x="49" y="225"/>
                  </a:lnTo>
                  <a:lnTo>
                    <a:pt x="49" y="239"/>
                  </a:lnTo>
                  <a:lnTo>
                    <a:pt x="47" y="255"/>
                  </a:lnTo>
                  <a:lnTo>
                    <a:pt x="47" y="255"/>
                  </a:lnTo>
                  <a:lnTo>
                    <a:pt x="66" y="268"/>
                  </a:lnTo>
                  <a:lnTo>
                    <a:pt x="88" y="276"/>
                  </a:lnTo>
                  <a:lnTo>
                    <a:pt x="111" y="282"/>
                  </a:lnTo>
                  <a:lnTo>
                    <a:pt x="134" y="284"/>
                  </a:lnTo>
                  <a:lnTo>
                    <a:pt x="134" y="284"/>
                  </a:lnTo>
                  <a:lnTo>
                    <a:pt x="148" y="284"/>
                  </a:lnTo>
                  <a:lnTo>
                    <a:pt x="163" y="282"/>
                  </a:lnTo>
                  <a:lnTo>
                    <a:pt x="177" y="278"/>
                  </a:lnTo>
                  <a:lnTo>
                    <a:pt x="189" y="274"/>
                  </a:lnTo>
                  <a:lnTo>
                    <a:pt x="202" y="268"/>
                  </a:lnTo>
                  <a:lnTo>
                    <a:pt x="214" y="260"/>
                  </a:lnTo>
                  <a:lnTo>
                    <a:pt x="224" y="251"/>
                  </a:lnTo>
                  <a:lnTo>
                    <a:pt x="235" y="243"/>
                  </a:lnTo>
                  <a:lnTo>
                    <a:pt x="245" y="233"/>
                  </a:lnTo>
                  <a:lnTo>
                    <a:pt x="253" y="222"/>
                  </a:lnTo>
                  <a:lnTo>
                    <a:pt x="260" y="210"/>
                  </a:lnTo>
                  <a:lnTo>
                    <a:pt x="266" y="198"/>
                  </a:lnTo>
                  <a:lnTo>
                    <a:pt x="272" y="185"/>
                  </a:lnTo>
                  <a:lnTo>
                    <a:pt x="274" y="171"/>
                  </a:lnTo>
                  <a:lnTo>
                    <a:pt x="276" y="156"/>
                  </a:lnTo>
                  <a:lnTo>
                    <a:pt x="278" y="142"/>
                  </a:lnTo>
                  <a:lnTo>
                    <a:pt x="278" y="142"/>
                  </a:lnTo>
                  <a:lnTo>
                    <a:pt x="276" y="128"/>
                  </a:lnTo>
                  <a:lnTo>
                    <a:pt x="274" y="113"/>
                  </a:lnTo>
                  <a:lnTo>
                    <a:pt x="272" y="99"/>
                  </a:lnTo>
                  <a:lnTo>
                    <a:pt x="266" y="86"/>
                  </a:lnTo>
                  <a:lnTo>
                    <a:pt x="260" y="74"/>
                  </a:lnTo>
                  <a:lnTo>
                    <a:pt x="253" y="62"/>
                  </a:lnTo>
                  <a:lnTo>
                    <a:pt x="245" y="51"/>
                  </a:lnTo>
                  <a:lnTo>
                    <a:pt x="235" y="41"/>
                  </a:lnTo>
                  <a:lnTo>
                    <a:pt x="224" y="31"/>
                  </a:lnTo>
                  <a:lnTo>
                    <a:pt x="214" y="22"/>
                  </a:lnTo>
                  <a:lnTo>
                    <a:pt x="202" y="16"/>
                  </a:lnTo>
                  <a:lnTo>
                    <a:pt x="189" y="10"/>
                  </a:lnTo>
                  <a:lnTo>
                    <a:pt x="177" y="6"/>
                  </a:lnTo>
                  <a:lnTo>
                    <a:pt x="163" y="2"/>
                  </a:lnTo>
                  <a:lnTo>
                    <a:pt x="148" y="0"/>
                  </a:lnTo>
                  <a:lnTo>
                    <a:pt x="134" y="0"/>
                  </a:lnTo>
                  <a:lnTo>
                    <a:pt x="134" y="0"/>
                  </a:lnTo>
                  <a:lnTo>
                    <a:pt x="111" y="0"/>
                  </a:lnTo>
                  <a:lnTo>
                    <a:pt x="90" y="6"/>
                  </a:lnTo>
                  <a:lnTo>
                    <a:pt x="70" y="14"/>
                  </a:lnTo>
                  <a:lnTo>
                    <a:pt x="51" y="24"/>
                  </a:lnTo>
                  <a:lnTo>
                    <a:pt x="35" y="39"/>
                  </a:lnTo>
                  <a:lnTo>
                    <a:pt x="20" y="55"/>
                  </a:lnTo>
                  <a:lnTo>
                    <a:pt x="10" y="72"/>
                  </a:lnTo>
                  <a:lnTo>
                    <a:pt x="0" y="92"/>
                  </a:lnTo>
                  <a:lnTo>
                    <a:pt x="0" y="92"/>
                  </a:lnTo>
                  <a:lnTo>
                    <a:pt x="12" y="107"/>
                  </a:lnTo>
                  <a:lnTo>
                    <a:pt x="20" y="121"/>
                  </a:lnTo>
                  <a:lnTo>
                    <a:pt x="28" y="136"/>
                  </a:lnTo>
                  <a:lnTo>
                    <a:pt x="37" y="152"/>
                  </a:lnTo>
                  <a:lnTo>
                    <a:pt x="43" y="169"/>
                  </a:lnTo>
                  <a:lnTo>
                    <a:pt x="47" y="187"/>
                  </a:lnTo>
                  <a:lnTo>
                    <a:pt x="49" y="206"/>
                  </a:lnTo>
                  <a:lnTo>
                    <a:pt x="49" y="225"/>
                  </a:lnTo>
                  <a:lnTo>
                    <a:pt x="49" y="225"/>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latin typeface="Arial" panose="020B0604020202020204"/>
                <a:ea typeface="微软雅黑" panose="020B0503020204020204" charset="-122"/>
                <a:sym typeface="Arial" panose="020B0604020202020204"/>
              </a:endParaRPr>
            </a:p>
          </p:txBody>
        </p:sp>
        <p:sp>
          <p:nvSpPr>
            <p:cNvPr id="38" name="Freeform 17"/>
            <p:cNvSpPr/>
            <p:nvPr/>
          </p:nvSpPr>
          <p:spPr bwMode="auto">
            <a:xfrm>
              <a:off x="2751138" y="4562475"/>
              <a:ext cx="542925" cy="477838"/>
            </a:xfrm>
            <a:custGeom>
              <a:avLst/>
              <a:gdLst>
                <a:gd name="T0" fmla="*/ 204 w 342"/>
                <a:gd name="T1" fmla="*/ 301 h 301"/>
                <a:gd name="T2" fmla="*/ 204 w 342"/>
                <a:gd name="T3" fmla="*/ 301 h 301"/>
                <a:gd name="T4" fmla="*/ 225 w 342"/>
                <a:gd name="T5" fmla="*/ 301 h 301"/>
                <a:gd name="T6" fmla="*/ 225 w 342"/>
                <a:gd name="T7" fmla="*/ 301 h 301"/>
                <a:gd name="T8" fmla="*/ 225 w 342"/>
                <a:gd name="T9" fmla="*/ 283 h 301"/>
                <a:gd name="T10" fmla="*/ 225 w 342"/>
                <a:gd name="T11" fmla="*/ 283 h 301"/>
                <a:gd name="T12" fmla="*/ 227 w 342"/>
                <a:gd name="T13" fmla="*/ 248 h 301"/>
                <a:gd name="T14" fmla="*/ 233 w 342"/>
                <a:gd name="T15" fmla="*/ 213 h 301"/>
                <a:gd name="T16" fmla="*/ 243 w 342"/>
                <a:gd name="T17" fmla="*/ 180 h 301"/>
                <a:gd name="T18" fmla="*/ 256 w 342"/>
                <a:gd name="T19" fmla="*/ 149 h 301"/>
                <a:gd name="T20" fmla="*/ 272 w 342"/>
                <a:gd name="T21" fmla="*/ 122 h 301"/>
                <a:gd name="T22" fmla="*/ 293 w 342"/>
                <a:gd name="T23" fmla="*/ 95 h 301"/>
                <a:gd name="T24" fmla="*/ 316 w 342"/>
                <a:gd name="T25" fmla="*/ 70 h 301"/>
                <a:gd name="T26" fmla="*/ 342 w 342"/>
                <a:gd name="T27" fmla="*/ 50 h 301"/>
                <a:gd name="T28" fmla="*/ 342 w 342"/>
                <a:gd name="T29" fmla="*/ 50 h 301"/>
                <a:gd name="T30" fmla="*/ 326 w 342"/>
                <a:gd name="T31" fmla="*/ 31 h 301"/>
                <a:gd name="T32" fmla="*/ 313 w 342"/>
                <a:gd name="T33" fmla="*/ 8 h 301"/>
                <a:gd name="T34" fmla="*/ 204 w 342"/>
                <a:gd name="T35" fmla="*/ 99 h 301"/>
                <a:gd name="T36" fmla="*/ 84 w 342"/>
                <a:gd name="T37" fmla="*/ 0 h 301"/>
                <a:gd name="T38" fmla="*/ 84 w 342"/>
                <a:gd name="T39" fmla="*/ 0 h 301"/>
                <a:gd name="T40" fmla="*/ 66 w 342"/>
                <a:gd name="T41" fmla="*/ 15 h 301"/>
                <a:gd name="T42" fmla="*/ 49 w 342"/>
                <a:gd name="T43" fmla="*/ 33 h 301"/>
                <a:gd name="T44" fmla="*/ 35 w 342"/>
                <a:gd name="T45" fmla="*/ 54 h 301"/>
                <a:gd name="T46" fmla="*/ 23 w 342"/>
                <a:gd name="T47" fmla="*/ 74 h 301"/>
                <a:gd name="T48" fmla="*/ 14 w 342"/>
                <a:gd name="T49" fmla="*/ 97 h 301"/>
                <a:gd name="T50" fmla="*/ 6 w 342"/>
                <a:gd name="T51" fmla="*/ 122 h 301"/>
                <a:gd name="T52" fmla="*/ 2 w 342"/>
                <a:gd name="T53" fmla="*/ 149 h 301"/>
                <a:gd name="T54" fmla="*/ 0 w 342"/>
                <a:gd name="T55" fmla="*/ 176 h 301"/>
                <a:gd name="T56" fmla="*/ 0 w 342"/>
                <a:gd name="T57" fmla="*/ 176 h 301"/>
                <a:gd name="T58" fmla="*/ 2 w 342"/>
                <a:gd name="T59" fmla="*/ 190 h 301"/>
                <a:gd name="T60" fmla="*/ 6 w 342"/>
                <a:gd name="T61" fmla="*/ 204 h 301"/>
                <a:gd name="T62" fmla="*/ 12 w 342"/>
                <a:gd name="T63" fmla="*/ 217 h 301"/>
                <a:gd name="T64" fmla="*/ 23 w 342"/>
                <a:gd name="T65" fmla="*/ 229 h 301"/>
                <a:gd name="T66" fmla="*/ 33 w 342"/>
                <a:gd name="T67" fmla="*/ 242 h 301"/>
                <a:gd name="T68" fmla="*/ 45 w 342"/>
                <a:gd name="T69" fmla="*/ 252 h 301"/>
                <a:gd name="T70" fmla="*/ 60 w 342"/>
                <a:gd name="T71" fmla="*/ 262 h 301"/>
                <a:gd name="T72" fmla="*/ 74 w 342"/>
                <a:gd name="T73" fmla="*/ 270 h 301"/>
                <a:gd name="T74" fmla="*/ 107 w 342"/>
                <a:gd name="T75" fmla="*/ 285 h 301"/>
                <a:gd name="T76" fmla="*/ 140 w 342"/>
                <a:gd name="T77" fmla="*/ 293 h 301"/>
                <a:gd name="T78" fmla="*/ 173 w 342"/>
                <a:gd name="T79" fmla="*/ 299 h 301"/>
                <a:gd name="T80" fmla="*/ 204 w 342"/>
                <a:gd name="T81" fmla="*/ 301 h 301"/>
                <a:gd name="T82" fmla="*/ 204 w 342"/>
                <a:gd name="T8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2" h="301">
                  <a:moveTo>
                    <a:pt x="204" y="301"/>
                  </a:moveTo>
                  <a:lnTo>
                    <a:pt x="204" y="301"/>
                  </a:lnTo>
                  <a:lnTo>
                    <a:pt x="225" y="301"/>
                  </a:lnTo>
                  <a:lnTo>
                    <a:pt x="225" y="301"/>
                  </a:lnTo>
                  <a:lnTo>
                    <a:pt x="225" y="283"/>
                  </a:lnTo>
                  <a:lnTo>
                    <a:pt x="225" y="283"/>
                  </a:lnTo>
                  <a:lnTo>
                    <a:pt x="227" y="248"/>
                  </a:lnTo>
                  <a:lnTo>
                    <a:pt x="233" y="213"/>
                  </a:lnTo>
                  <a:lnTo>
                    <a:pt x="243" y="180"/>
                  </a:lnTo>
                  <a:lnTo>
                    <a:pt x="256" y="149"/>
                  </a:lnTo>
                  <a:lnTo>
                    <a:pt x="272" y="122"/>
                  </a:lnTo>
                  <a:lnTo>
                    <a:pt x="293" y="95"/>
                  </a:lnTo>
                  <a:lnTo>
                    <a:pt x="316" y="70"/>
                  </a:lnTo>
                  <a:lnTo>
                    <a:pt x="342" y="50"/>
                  </a:lnTo>
                  <a:lnTo>
                    <a:pt x="342" y="50"/>
                  </a:lnTo>
                  <a:lnTo>
                    <a:pt x="326" y="31"/>
                  </a:lnTo>
                  <a:lnTo>
                    <a:pt x="313" y="8"/>
                  </a:lnTo>
                  <a:lnTo>
                    <a:pt x="204" y="99"/>
                  </a:lnTo>
                  <a:lnTo>
                    <a:pt x="84" y="0"/>
                  </a:lnTo>
                  <a:lnTo>
                    <a:pt x="84" y="0"/>
                  </a:lnTo>
                  <a:lnTo>
                    <a:pt x="66" y="15"/>
                  </a:lnTo>
                  <a:lnTo>
                    <a:pt x="49" y="33"/>
                  </a:lnTo>
                  <a:lnTo>
                    <a:pt x="35" y="54"/>
                  </a:lnTo>
                  <a:lnTo>
                    <a:pt x="23" y="74"/>
                  </a:lnTo>
                  <a:lnTo>
                    <a:pt x="14" y="97"/>
                  </a:lnTo>
                  <a:lnTo>
                    <a:pt x="6" y="122"/>
                  </a:lnTo>
                  <a:lnTo>
                    <a:pt x="2" y="149"/>
                  </a:lnTo>
                  <a:lnTo>
                    <a:pt x="0" y="176"/>
                  </a:lnTo>
                  <a:lnTo>
                    <a:pt x="0" y="176"/>
                  </a:lnTo>
                  <a:lnTo>
                    <a:pt x="2" y="190"/>
                  </a:lnTo>
                  <a:lnTo>
                    <a:pt x="6" y="204"/>
                  </a:lnTo>
                  <a:lnTo>
                    <a:pt x="12" y="217"/>
                  </a:lnTo>
                  <a:lnTo>
                    <a:pt x="23" y="229"/>
                  </a:lnTo>
                  <a:lnTo>
                    <a:pt x="33" y="242"/>
                  </a:lnTo>
                  <a:lnTo>
                    <a:pt x="45" y="252"/>
                  </a:lnTo>
                  <a:lnTo>
                    <a:pt x="60" y="262"/>
                  </a:lnTo>
                  <a:lnTo>
                    <a:pt x="74" y="270"/>
                  </a:lnTo>
                  <a:lnTo>
                    <a:pt x="107" y="285"/>
                  </a:lnTo>
                  <a:lnTo>
                    <a:pt x="140" y="293"/>
                  </a:lnTo>
                  <a:lnTo>
                    <a:pt x="173" y="299"/>
                  </a:lnTo>
                  <a:lnTo>
                    <a:pt x="204" y="301"/>
                  </a:lnTo>
                  <a:lnTo>
                    <a:pt x="204" y="301"/>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latin typeface="Arial" panose="020B0604020202020204"/>
                <a:ea typeface="微软雅黑" panose="020B0503020204020204" charset="-122"/>
                <a:sym typeface="Arial" panose="020B0604020202020204"/>
              </a:endParaRPr>
            </a:p>
          </p:txBody>
        </p:sp>
        <p:sp>
          <p:nvSpPr>
            <p:cNvPr id="39" name="Freeform 18"/>
            <p:cNvSpPr/>
            <p:nvPr/>
          </p:nvSpPr>
          <p:spPr bwMode="auto">
            <a:xfrm>
              <a:off x="2849563" y="4071938"/>
              <a:ext cx="438150" cy="450850"/>
            </a:xfrm>
            <a:custGeom>
              <a:avLst/>
              <a:gdLst>
                <a:gd name="T0" fmla="*/ 142 w 276"/>
                <a:gd name="T1" fmla="*/ 284 h 284"/>
                <a:gd name="T2" fmla="*/ 142 w 276"/>
                <a:gd name="T3" fmla="*/ 284 h 284"/>
                <a:gd name="T4" fmla="*/ 167 w 276"/>
                <a:gd name="T5" fmla="*/ 282 h 284"/>
                <a:gd name="T6" fmla="*/ 190 w 276"/>
                <a:gd name="T7" fmla="*/ 276 h 284"/>
                <a:gd name="T8" fmla="*/ 210 w 276"/>
                <a:gd name="T9" fmla="*/ 268 h 284"/>
                <a:gd name="T10" fmla="*/ 229 w 276"/>
                <a:gd name="T11" fmla="*/ 255 h 284"/>
                <a:gd name="T12" fmla="*/ 229 w 276"/>
                <a:gd name="T13" fmla="*/ 255 h 284"/>
                <a:gd name="T14" fmla="*/ 229 w 276"/>
                <a:gd name="T15" fmla="*/ 239 h 284"/>
                <a:gd name="T16" fmla="*/ 227 w 276"/>
                <a:gd name="T17" fmla="*/ 225 h 284"/>
                <a:gd name="T18" fmla="*/ 227 w 276"/>
                <a:gd name="T19" fmla="*/ 225 h 284"/>
                <a:gd name="T20" fmla="*/ 229 w 276"/>
                <a:gd name="T21" fmla="*/ 206 h 284"/>
                <a:gd name="T22" fmla="*/ 231 w 276"/>
                <a:gd name="T23" fmla="*/ 187 h 284"/>
                <a:gd name="T24" fmla="*/ 235 w 276"/>
                <a:gd name="T25" fmla="*/ 169 h 284"/>
                <a:gd name="T26" fmla="*/ 241 w 276"/>
                <a:gd name="T27" fmla="*/ 152 h 284"/>
                <a:gd name="T28" fmla="*/ 247 w 276"/>
                <a:gd name="T29" fmla="*/ 136 h 284"/>
                <a:gd name="T30" fmla="*/ 256 w 276"/>
                <a:gd name="T31" fmla="*/ 121 h 284"/>
                <a:gd name="T32" fmla="*/ 266 w 276"/>
                <a:gd name="T33" fmla="*/ 107 h 284"/>
                <a:gd name="T34" fmla="*/ 276 w 276"/>
                <a:gd name="T35" fmla="*/ 92 h 284"/>
                <a:gd name="T36" fmla="*/ 276 w 276"/>
                <a:gd name="T37" fmla="*/ 92 h 284"/>
                <a:gd name="T38" fmla="*/ 268 w 276"/>
                <a:gd name="T39" fmla="*/ 72 h 284"/>
                <a:gd name="T40" fmla="*/ 256 w 276"/>
                <a:gd name="T41" fmla="*/ 55 h 284"/>
                <a:gd name="T42" fmla="*/ 241 w 276"/>
                <a:gd name="T43" fmla="*/ 39 h 284"/>
                <a:gd name="T44" fmla="*/ 225 w 276"/>
                <a:gd name="T45" fmla="*/ 24 h 284"/>
                <a:gd name="T46" fmla="*/ 206 w 276"/>
                <a:gd name="T47" fmla="*/ 14 h 284"/>
                <a:gd name="T48" fmla="*/ 185 w 276"/>
                <a:gd name="T49" fmla="*/ 6 h 284"/>
                <a:gd name="T50" fmla="*/ 165 w 276"/>
                <a:gd name="T51" fmla="*/ 0 h 284"/>
                <a:gd name="T52" fmla="*/ 142 w 276"/>
                <a:gd name="T53" fmla="*/ 0 h 284"/>
                <a:gd name="T54" fmla="*/ 142 w 276"/>
                <a:gd name="T55" fmla="*/ 0 h 284"/>
                <a:gd name="T56" fmla="*/ 128 w 276"/>
                <a:gd name="T57" fmla="*/ 0 h 284"/>
                <a:gd name="T58" fmla="*/ 113 w 276"/>
                <a:gd name="T59" fmla="*/ 2 h 284"/>
                <a:gd name="T60" fmla="*/ 99 w 276"/>
                <a:gd name="T61" fmla="*/ 6 h 284"/>
                <a:gd name="T62" fmla="*/ 86 w 276"/>
                <a:gd name="T63" fmla="*/ 10 h 284"/>
                <a:gd name="T64" fmla="*/ 74 w 276"/>
                <a:gd name="T65" fmla="*/ 16 h 284"/>
                <a:gd name="T66" fmla="*/ 62 w 276"/>
                <a:gd name="T67" fmla="*/ 22 h 284"/>
                <a:gd name="T68" fmla="*/ 51 w 276"/>
                <a:gd name="T69" fmla="*/ 31 h 284"/>
                <a:gd name="T70" fmla="*/ 41 w 276"/>
                <a:gd name="T71" fmla="*/ 41 h 284"/>
                <a:gd name="T72" fmla="*/ 31 w 276"/>
                <a:gd name="T73" fmla="*/ 51 h 284"/>
                <a:gd name="T74" fmla="*/ 22 w 276"/>
                <a:gd name="T75" fmla="*/ 62 h 284"/>
                <a:gd name="T76" fmla="*/ 16 w 276"/>
                <a:gd name="T77" fmla="*/ 74 h 284"/>
                <a:gd name="T78" fmla="*/ 10 w 276"/>
                <a:gd name="T79" fmla="*/ 86 h 284"/>
                <a:gd name="T80" fmla="*/ 6 w 276"/>
                <a:gd name="T81" fmla="*/ 99 h 284"/>
                <a:gd name="T82" fmla="*/ 2 w 276"/>
                <a:gd name="T83" fmla="*/ 113 h 284"/>
                <a:gd name="T84" fmla="*/ 0 w 276"/>
                <a:gd name="T85" fmla="*/ 128 h 284"/>
                <a:gd name="T86" fmla="*/ 0 w 276"/>
                <a:gd name="T87" fmla="*/ 142 h 284"/>
                <a:gd name="T88" fmla="*/ 0 w 276"/>
                <a:gd name="T89" fmla="*/ 142 h 284"/>
                <a:gd name="T90" fmla="*/ 0 w 276"/>
                <a:gd name="T91" fmla="*/ 156 h 284"/>
                <a:gd name="T92" fmla="*/ 2 w 276"/>
                <a:gd name="T93" fmla="*/ 171 h 284"/>
                <a:gd name="T94" fmla="*/ 6 w 276"/>
                <a:gd name="T95" fmla="*/ 185 h 284"/>
                <a:gd name="T96" fmla="*/ 10 w 276"/>
                <a:gd name="T97" fmla="*/ 198 h 284"/>
                <a:gd name="T98" fmla="*/ 16 w 276"/>
                <a:gd name="T99" fmla="*/ 210 h 284"/>
                <a:gd name="T100" fmla="*/ 22 w 276"/>
                <a:gd name="T101" fmla="*/ 222 h 284"/>
                <a:gd name="T102" fmla="*/ 31 w 276"/>
                <a:gd name="T103" fmla="*/ 233 h 284"/>
                <a:gd name="T104" fmla="*/ 41 w 276"/>
                <a:gd name="T105" fmla="*/ 243 h 284"/>
                <a:gd name="T106" fmla="*/ 51 w 276"/>
                <a:gd name="T107" fmla="*/ 251 h 284"/>
                <a:gd name="T108" fmla="*/ 62 w 276"/>
                <a:gd name="T109" fmla="*/ 260 h 284"/>
                <a:gd name="T110" fmla="*/ 74 w 276"/>
                <a:gd name="T111" fmla="*/ 268 h 284"/>
                <a:gd name="T112" fmla="*/ 86 w 276"/>
                <a:gd name="T113" fmla="*/ 274 h 284"/>
                <a:gd name="T114" fmla="*/ 99 w 276"/>
                <a:gd name="T115" fmla="*/ 278 h 284"/>
                <a:gd name="T116" fmla="*/ 113 w 276"/>
                <a:gd name="T117" fmla="*/ 282 h 284"/>
                <a:gd name="T118" fmla="*/ 128 w 276"/>
                <a:gd name="T119" fmla="*/ 284 h 284"/>
                <a:gd name="T120" fmla="*/ 142 w 276"/>
                <a:gd name="T121" fmla="*/ 284 h 284"/>
                <a:gd name="T122" fmla="*/ 142 w 276"/>
                <a:gd name="T1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84">
                  <a:moveTo>
                    <a:pt x="142" y="284"/>
                  </a:moveTo>
                  <a:lnTo>
                    <a:pt x="142" y="284"/>
                  </a:lnTo>
                  <a:lnTo>
                    <a:pt x="167" y="282"/>
                  </a:lnTo>
                  <a:lnTo>
                    <a:pt x="190" y="276"/>
                  </a:lnTo>
                  <a:lnTo>
                    <a:pt x="210" y="268"/>
                  </a:lnTo>
                  <a:lnTo>
                    <a:pt x="229" y="255"/>
                  </a:lnTo>
                  <a:lnTo>
                    <a:pt x="229" y="255"/>
                  </a:lnTo>
                  <a:lnTo>
                    <a:pt x="229" y="239"/>
                  </a:lnTo>
                  <a:lnTo>
                    <a:pt x="227" y="225"/>
                  </a:lnTo>
                  <a:lnTo>
                    <a:pt x="227" y="225"/>
                  </a:lnTo>
                  <a:lnTo>
                    <a:pt x="229" y="206"/>
                  </a:lnTo>
                  <a:lnTo>
                    <a:pt x="231" y="187"/>
                  </a:lnTo>
                  <a:lnTo>
                    <a:pt x="235" y="169"/>
                  </a:lnTo>
                  <a:lnTo>
                    <a:pt x="241" y="152"/>
                  </a:lnTo>
                  <a:lnTo>
                    <a:pt x="247" y="136"/>
                  </a:lnTo>
                  <a:lnTo>
                    <a:pt x="256" y="121"/>
                  </a:lnTo>
                  <a:lnTo>
                    <a:pt x="266" y="107"/>
                  </a:lnTo>
                  <a:lnTo>
                    <a:pt x="276" y="92"/>
                  </a:lnTo>
                  <a:lnTo>
                    <a:pt x="276" y="92"/>
                  </a:lnTo>
                  <a:lnTo>
                    <a:pt x="268" y="72"/>
                  </a:lnTo>
                  <a:lnTo>
                    <a:pt x="256" y="55"/>
                  </a:lnTo>
                  <a:lnTo>
                    <a:pt x="241" y="39"/>
                  </a:lnTo>
                  <a:lnTo>
                    <a:pt x="225" y="24"/>
                  </a:lnTo>
                  <a:lnTo>
                    <a:pt x="206" y="14"/>
                  </a:lnTo>
                  <a:lnTo>
                    <a:pt x="185" y="6"/>
                  </a:lnTo>
                  <a:lnTo>
                    <a:pt x="165" y="0"/>
                  </a:lnTo>
                  <a:lnTo>
                    <a:pt x="142" y="0"/>
                  </a:lnTo>
                  <a:lnTo>
                    <a:pt x="142" y="0"/>
                  </a:lnTo>
                  <a:lnTo>
                    <a:pt x="128" y="0"/>
                  </a:lnTo>
                  <a:lnTo>
                    <a:pt x="113" y="2"/>
                  </a:lnTo>
                  <a:lnTo>
                    <a:pt x="99" y="6"/>
                  </a:lnTo>
                  <a:lnTo>
                    <a:pt x="86" y="10"/>
                  </a:lnTo>
                  <a:lnTo>
                    <a:pt x="74" y="16"/>
                  </a:lnTo>
                  <a:lnTo>
                    <a:pt x="62" y="22"/>
                  </a:lnTo>
                  <a:lnTo>
                    <a:pt x="51" y="31"/>
                  </a:lnTo>
                  <a:lnTo>
                    <a:pt x="41" y="41"/>
                  </a:lnTo>
                  <a:lnTo>
                    <a:pt x="31" y="51"/>
                  </a:lnTo>
                  <a:lnTo>
                    <a:pt x="22" y="62"/>
                  </a:lnTo>
                  <a:lnTo>
                    <a:pt x="16" y="74"/>
                  </a:lnTo>
                  <a:lnTo>
                    <a:pt x="10" y="86"/>
                  </a:lnTo>
                  <a:lnTo>
                    <a:pt x="6" y="99"/>
                  </a:lnTo>
                  <a:lnTo>
                    <a:pt x="2" y="113"/>
                  </a:lnTo>
                  <a:lnTo>
                    <a:pt x="0" y="128"/>
                  </a:lnTo>
                  <a:lnTo>
                    <a:pt x="0" y="142"/>
                  </a:lnTo>
                  <a:lnTo>
                    <a:pt x="0" y="142"/>
                  </a:lnTo>
                  <a:lnTo>
                    <a:pt x="0" y="156"/>
                  </a:lnTo>
                  <a:lnTo>
                    <a:pt x="2" y="171"/>
                  </a:lnTo>
                  <a:lnTo>
                    <a:pt x="6" y="185"/>
                  </a:lnTo>
                  <a:lnTo>
                    <a:pt x="10" y="198"/>
                  </a:lnTo>
                  <a:lnTo>
                    <a:pt x="16" y="210"/>
                  </a:lnTo>
                  <a:lnTo>
                    <a:pt x="22" y="222"/>
                  </a:lnTo>
                  <a:lnTo>
                    <a:pt x="31" y="233"/>
                  </a:lnTo>
                  <a:lnTo>
                    <a:pt x="41" y="243"/>
                  </a:lnTo>
                  <a:lnTo>
                    <a:pt x="51" y="251"/>
                  </a:lnTo>
                  <a:lnTo>
                    <a:pt x="62" y="260"/>
                  </a:lnTo>
                  <a:lnTo>
                    <a:pt x="74" y="268"/>
                  </a:lnTo>
                  <a:lnTo>
                    <a:pt x="86" y="274"/>
                  </a:lnTo>
                  <a:lnTo>
                    <a:pt x="99" y="278"/>
                  </a:lnTo>
                  <a:lnTo>
                    <a:pt x="113" y="282"/>
                  </a:lnTo>
                  <a:lnTo>
                    <a:pt x="128" y="284"/>
                  </a:lnTo>
                  <a:lnTo>
                    <a:pt x="142" y="284"/>
                  </a:lnTo>
                  <a:lnTo>
                    <a:pt x="142" y="284"/>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latin typeface="Arial" panose="020B0604020202020204"/>
                <a:ea typeface="微软雅黑" panose="020B0503020204020204" charset="-122"/>
                <a:sym typeface="Arial" panose="020B0604020202020204"/>
              </a:endParaRPr>
            </a:p>
          </p:txBody>
        </p:sp>
        <p:sp>
          <p:nvSpPr>
            <p:cNvPr id="40" name="Freeform 19"/>
            <p:cNvSpPr/>
            <p:nvPr/>
          </p:nvSpPr>
          <p:spPr bwMode="auto">
            <a:xfrm>
              <a:off x="3182938" y="4710113"/>
              <a:ext cx="698500" cy="520700"/>
            </a:xfrm>
            <a:custGeom>
              <a:avLst/>
              <a:gdLst>
                <a:gd name="T0" fmla="*/ 440 w 440"/>
                <a:gd name="T1" fmla="*/ 190 h 328"/>
                <a:gd name="T2" fmla="*/ 440 w 440"/>
                <a:gd name="T3" fmla="*/ 190 h 328"/>
                <a:gd name="T4" fmla="*/ 438 w 440"/>
                <a:gd name="T5" fmla="*/ 161 h 328"/>
                <a:gd name="T6" fmla="*/ 431 w 440"/>
                <a:gd name="T7" fmla="*/ 134 h 328"/>
                <a:gd name="T8" fmla="*/ 425 w 440"/>
                <a:gd name="T9" fmla="*/ 107 h 328"/>
                <a:gd name="T10" fmla="*/ 413 w 440"/>
                <a:gd name="T11" fmla="*/ 83 h 328"/>
                <a:gd name="T12" fmla="*/ 400 w 440"/>
                <a:gd name="T13" fmla="*/ 58 h 328"/>
                <a:gd name="T14" fmla="*/ 384 w 440"/>
                <a:gd name="T15" fmla="*/ 37 h 328"/>
                <a:gd name="T16" fmla="*/ 365 w 440"/>
                <a:gd name="T17" fmla="*/ 16 h 328"/>
                <a:gd name="T18" fmla="*/ 347 w 440"/>
                <a:gd name="T19" fmla="*/ 0 h 328"/>
                <a:gd name="T20" fmla="*/ 219 w 440"/>
                <a:gd name="T21" fmla="*/ 105 h 328"/>
                <a:gd name="T22" fmla="*/ 93 w 440"/>
                <a:gd name="T23" fmla="*/ 0 h 328"/>
                <a:gd name="T24" fmla="*/ 93 w 440"/>
                <a:gd name="T25" fmla="*/ 0 h 328"/>
                <a:gd name="T26" fmla="*/ 72 w 440"/>
                <a:gd name="T27" fmla="*/ 16 h 328"/>
                <a:gd name="T28" fmla="*/ 54 w 440"/>
                <a:gd name="T29" fmla="*/ 37 h 328"/>
                <a:gd name="T30" fmla="*/ 39 w 440"/>
                <a:gd name="T31" fmla="*/ 58 h 328"/>
                <a:gd name="T32" fmla="*/ 25 w 440"/>
                <a:gd name="T33" fmla="*/ 83 h 328"/>
                <a:gd name="T34" fmla="*/ 15 w 440"/>
                <a:gd name="T35" fmla="*/ 107 h 328"/>
                <a:gd name="T36" fmla="*/ 6 w 440"/>
                <a:gd name="T37" fmla="*/ 134 h 328"/>
                <a:gd name="T38" fmla="*/ 2 w 440"/>
                <a:gd name="T39" fmla="*/ 161 h 328"/>
                <a:gd name="T40" fmla="*/ 0 w 440"/>
                <a:gd name="T41" fmla="*/ 190 h 328"/>
                <a:gd name="T42" fmla="*/ 0 w 440"/>
                <a:gd name="T43" fmla="*/ 190 h 328"/>
                <a:gd name="T44" fmla="*/ 0 w 440"/>
                <a:gd name="T45" fmla="*/ 206 h 328"/>
                <a:gd name="T46" fmla="*/ 6 w 440"/>
                <a:gd name="T47" fmla="*/ 223 h 328"/>
                <a:gd name="T48" fmla="*/ 13 w 440"/>
                <a:gd name="T49" fmla="*/ 237 h 328"/>
                <a:gd name="T50" fmla="*/ 23 w 440"/>
                <a:gd name="T51" fmla="*/ 250 h 328"/>
                <a:gd name="T52" fmla="*/ 35 w 440"/>
                <a:gd name="T53" fmla="*/ 262 h 328"/>
                <a:gd name="T54" fmla="*/ 48 w 440"/>
                <a:gd name="T55" fmla="*/ 274 h 328"/>
                <a:gd name="T56" fmla="*/ 64 w 440"/>
                <a:gd name="T57" fmla="*/ 285 h 328"/>
                <a:gd name="T58" fmla="*/ 79 w 440"/>
                <a:gd name="T59" fmla="*/ 293 h 328"/>
                <a:gd name="T60" fmla="*/ 97 w 440"/>
                <a:gd name="T61" fmla="*/ 301 h 328"/>
                <a:gd name="T62" fmla="*/ 116 w 440"/>
                <a:gd name="T63" fmla="*/ 309 h 328"/>
                <a:gd name="T64" fmla="*/ 151 w 440"/>
                <a:gd name="T65" fmla="*/ 320 h 328"/>
                <a:gd name="T66" fmla="*/ 188 w 440"/>
                <a:gd name="T67" fmla="*/ 326 h 328"/>
                <a:gd name="T68" fmla="*/ 219 w 440"/>
                <a:gd name="T69" fmla="*/ 328 h 328"/>
                <a:gd name="T70" fmla="*/ 219 w 440"/>
                <a:gd name="T71" fmla="*/ 328 h 328"/>
                <a:gd name="T72" fmla="*/ 252 w 440"/>
                <a:gd name="T73" fmla="*/ 326 h 328"/>
                <a:gd name="T74" fmla="*/ 287 w 440"/>
                <a:gd name="T75" fmla="*/ 320 h 328"/>
                <a:gd name="T76" fmla="*/ 324 w 440"/>
                <a:gd name="T77" fmla="*/ 309 h 328"/>
                <a:gd name="T78" fmla="*/ 343 w 440"/>
                <a:gd name="T79" fmla="*/ 301 h 328"/>
                <a:gd name="T80" fmla="*/ 359 w 440"/>
                <a:gd name="T81" fmla="*/ 293 h 328"/>
                <a:gd name="T82" fmla="*/ 376 w 440"/>
                <a:gd name="T83" fmla="*/ 285 h 328"/>
                <a:gd name="T84" fmla="*/ 390 w 440"/>
                <a:gd name="T85" fmla="*/ 274 h 328"/>
                <a:gd name="T86" fmla="*/ 405 w 440"/>
                <a:gd name="T87" fmla="*/ 262 h 328"/>
                <a:gd name="T88" fmla="*/ 415 w 440"/>
                <a:gd name="T89" fmla="*/ 250 h 328"/>
                <a:gd name="T90" fmla="*/ 425 w 440"/>
                <a:gd name="T91" fmla="*/ 237 h 328"/>
                <a:gd name="T92" fmla="*/ 433 w 440"/>
                <a:gd name="T93" fmla="*/ 223 h 328"/>
                <a:gd name="T94" fmla="*/ 438 w 440"/>
                <a:gd name="T95" fmla="*/ 206 h 328"/>
                <a:gd name="T96" fmla="*/ 440 w 440"/>
                <a:gd name="T97" fmla="*/ 190 h 328"/>
                <a:gd name="T98" fmla="*/ 440 w 440"/>
                <a:gd name="T99" fmla="*/ 19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0" h="328">
                  <a:moveTo>
                    <a:pt x="440" y="190"/>
                  </a:moveTo>
                  <a:lnTo>
                    <a:pt x="440" y="190"/>
                  </a:lnTo>
                  <a:lnTo>
                    <a:pt x="438" y="161"/>
                  </a:lnTo>
                  <a:lnTo>
                    <a:pt x="431" y="134"/>
                  </a:lnTo>
                  <a:lnTo>
                    <a:pt x="425" y="107"/>
                  </a:lnTo>
                  <a:lnTo>
                    <a:pt x="413" y="83"/>
                  </a:lnTo>
                  <a:lnTo>
                    <a:pt x="400" y="58"/>
                  </a:lnTo>
                  <a:lnTo>
                    <a:pt x="384" y="37"/>
                  </a:lnTo>
                  <a:lnTo>
                    <a:pt x="365" y="16"/>
                  </a:lnTo>
                  <a:lnTo>
                    <a:pt x="347" y="0"/>
                  </a:lnTo>
                  <a:lnTo>
                    <a:pt x="219" y="105"/>
                  </a:lnTo>
                  <a:lnTo>
                    <a:pt x="93" y="0"/>
                  </a:lnTo>
                  <a:lnTo>
                    <a:pt x="93" y="0"/>
                  </a:lnTo>
                  <a:lnTo>
                    <a:pt x="72" y="16"/>
                  </a:lnTo>
                  <a:lnTo>
                    <a:pt x="54" y="37"/>
                  </a:lnTo>
                  <a:lnTo>
                    <a:pt x="39" y="58"/>
                  </a:lnTo>
                  <a:lnTo>
                    <a:pt x="25" y="83"/>
                  </a:lnTo>
                  <a:lnTo>
                    <a:pt x="15" y="107"/>
                  </a:lnTo>
                  <a:lnTo>
                    <a:pt x="6" y="134"/>
                  </a:lnTo>
                  <a:lnTo>
                    <a:pt x="2" y="161"/>
                  </a:lnTo>
                  <a:lnTo>
                    <a:pt x="0" y="190"/>
                  </a:lnTo>
                  <a:lnTo>
                    <a:pt x="0" y="190"/>
                  </a:lnTo>
                  <a:lnTo>
                    <a:pt x="0" y="206"/>
                  </a:lnTo>
                  <a:lnTo>
                    <a:pt x="6" y="223"/>
                  </a:lnTo>
                  <a:lnTo>
                    <a:pt x="13" y="237"/>
                  </a:lnTo>
                  <a:lnTo>
                    <a:pt x="23" y="250"/>
                  </a:lnTo>
                  <a:lnTo>
                    <a:pt x="35" y="262"/>
                  </a:lnTo>
                  <a:lnTo>
                    <a:pt x="48" y="274"/>
                  </a:lnTo>
                  <a:lnTo>
                    <a:pt x="64" y="285"/>
                  </a:lnTo>
                  <a:lnTo>
                    <a:pt x="79" y="293"/>
                  </a:lnTo>
                  <a:lnTo>
                    <a:pt x="97" y="301"/>
                  </a:lnTo>
                  <a:lnTo>
                    <a:pt x="116" y="309"/>
                  </a:lnTo>
                  <a:lnTo>
                    <a:pt x="151" y="320"/>
                  </a:lnTo>
                  <a:lnTo>
                    <a:pt x="188" y="326"/>
                  </a:lnTo>
                  <a:lnTo>
                    <a:pt x="219" y="328"/>
                  </a:lnTo>
                  <a:lnTo>
                    <a:pt x="219" y="328"/>
                  </a:lnTo>
                  <a:lnTo>
                    <a:pt x="252" y="326"/>
                  </a:lnTo>
                  <a:lnTo>
                    <a:pt x="287" y="320"/>
                  </a:lnTo>
                  <a:lnTo>
                    <a:pt x="324" y="309"/>
                  </a:lnTo>
                  <a:lnTo>
                    <a:pt x="343" y="301"/>
                  </a:lnTo>
                  <a:lnTo>
                    <a:pt x="359" y="293"/>
                  </a:lnTo>
                  <a:lnTo>
                    <a:pt x="376" y="285"/>
                  </a:lnTo>
                  <a:lnTo>
                    <a:pt x="390" y="274"/>
                  </a:lnTo>
                  <a:lnTo>
                    <a:pt x="405" y="262"/>
                  </a:lnTo>
                  <a:lnTo>
                    <a:pt x="415" y="250"/>
                  </a:lnTo>
                  <a:lnTo>
                    <a:pt x="425" y="237"/>
                  </a:lnTo>
                  <a:lnTo>
                    <a:pt x="433" y="223"/>
                  </a:lnTo>
                  <a:lnTo>
                    <a:pt x="438" y="206"/>
                  </a:lnTo>
                  <a:lnTo>
                    <a:pt x="440" y="190"/>
                  </a:lnTo>
                  <a:lnTo>
                    <a:pt x="440" y="190"/>
                  </a:lnTo>
                  <a:close/>
                </a:path>
              </a:pathLst>
            </a:custGeom>
            <a:solidFill>
              <a:srgbClr val="6A71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latin typeface="Arial" panose="020B0604020202020204"/>
                <a:ea typeface="微软雅黑" panose="020B0503020204020204" charset="-122"/>
                <a:sym typeface="Arial" panose="020B0604020202020204"/>
              </a:endParaRPr>
            </a:p>
          </p:txBody>
        </p:sp>
        <p:sp>
          <p:nvSpPr>
            <p:cNvPr id="41" name="Freeform 20"/>
            <p:cNvSpPr/>
            <p:nvPr/>
          </p:nvSpPr>
          <p:spPr bwMode="auto">
            <a:xfrm>
              <a:off x="3284538" y="4183063"/>
              <a:ext cx="492125" cy="487363"/>
            </a:xfrm>
            <a:custGeom>
              <a:avLst/>
              <a:gdLst>
                <a:gd name="T0" fmla="*/ 155 w 310"/>
                <a:gd name="T1" fmla="*/ 0 h 307"/>
                <a:gd name="T2" fmla="*/ 124 w 310"/>
                <a:gd name="T3" fmla="*/ 2 h 307"/>
                <a:gd name="T4" fmla="*/ 95 w 310"/>
                <a:gd name="T5" fmla="*/ 12 h 307"/>
                <a:gd name="T6" fmla="*/ 68 w 310"/>
                <a:gd name="T7" fmla="*/ 27 h 307"/>
                <a:gd name="T8" fmla="*/ 46 w 310"/>
                <a:gd name="T9" fmla="*/ 45 h 307"/>
                <a:gd name="T10" fmla="*/ 27 w 310"/>
                <a:gd name="T11" fmla="*/ 68 h 307"/>
                <a:gd name="T12" fmla="*/ 13 w 310"/>
                <a:gd name="T13" fmla="*/ 95 h 307"/>
                <a:gd name="T14" fmla="*/ 4 w 310"/>
                <a:gd name="T15" fmla="*/ 124 h 307"/>
                <a:gd name="T16" fmla="*/ 0 w 310"/>
                <a:gd name="T17" fmla="*/ 155 h 307"/>
                <a:gd name="T18" fmla="*/ 2 w 310"/>
                <a:gd name="T19" fmla="*/ 169 h 307"/>
                <a:gd name="T20" fmla="*/ 8 w 310"/>
                <a:gd name="T21" fmla="*/ 200 h 307"/>
                <a:gd name="T22" fmla="*/ 19 w 310"/>
                <a:gd name="T23" fmla="*/ 227 h 307"/>
                <a:gd name="T24" fmla="*/ 35 w 310"/>
                <a:gd name="T25" fmla="*/ 252 h 307"/>
                <a:gd name="T26" fmla="*/ 58 w 310"/>
                <a:gd name="T27" fmla="*/ 272 h 307"/>
                <a:gd name="T28" fmla="*/ 83 w 310"/>
                <a:gd name="T29" fmla="*/ 289 h 307"/>
                <a:gd name="T30" fmla="*/ 109 w 310"/>
                <a:gd name="T31" fmla="*/ 301 h 307"/>
                <a:gd name="T32" fmla="*/ 140 w 310"/>
                <a:gd name="T33" fmla="*/ 307 h 307"/>
                <a:gd name="T34" fmla="*/ 155 w 310"/>
                <a:gd name="T35" fmla="*/ 307 h 307"/>
                <a:gd name="T36" fmla="*/ 186 w 310"/>
                <a:gd name="T37" fmla="*/ 305 h 307"/>
                <a:gd name="T38" fmla="*/ 215 w 310"/>
                <a:gd name="T39" fmla="*/ 297 h 307"/>
                <a:gd name="T40" fmla="*/ 242 w 310"/>
                <a:gd name="T41" fmla="*/ 282 h 307"/>
                <a:gd name="T42" fmla="*/ 264 w 310"/>
                <a:gd name="T43" fmla="*/ 264 h 307"/>
                <a:gd name="T44" fmla="*/ 283 w 310"/>
                <a:gd name="T45" fmla="*/ 241 h 307"/>
                <a:gd name="T46" fmla="*/ 297 w 310"/>
                <a:gd name="T47" fmla="*/ 214 h 307"/>
                <a:gd name="T48" fmla="*/ 306 w 310"/>
                <a:gd name="T49" fmla="*/ 185 h 307"/>
                <a:gd name="T50" fmla="*/ 310 w 310"/>
                <a:gd name="T51" fmla="*/ 155 h 307"/>
                <a:gd name="T52" fmla="*/ 310 w 310"/>
                <a:gd name="T53" fmla="*/ 138 h 307"/>
                <a:gd name="T54" fmla="*/ 303 w 310"/>
                <a:gd name="T55" fmla="*/ 107 h 307"/>
                <a:gd name="T56" fmla="*/ 291 w 310"/>
                <a:gd name="T57" fmla="*/ 80 h 307"/>
                <a:gd name="T58" fmla="*/ 275 w 310"/>
                <a:gd name="T59" fmla="*/ 56 h 307"/>
                <a:gd name="T60" fmla="*/ 254 w 310"/>
                <a:gd name="T61" fmla="*/ 35 h 307"/>
                <a:gd name="T62" fmla="*/ 229 w 310"/>
                <a:gd name="T63" fmla="*/ 18 h 307"/>
                <a:gd name="T64" fmla="*/ 200 w 310"/>
                <a:gd name="T65" fmla="*/ 6 h 307"/>
                <a:gd name="T66" fmla="*/ 171 w 310"/>
                <a:gd name="T67" fmla="*/ 0 h 307"/>
                <a:gd name="T68" fmla="*/ 155 w 310"/>
                <a:gd name="T69"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307">
                  <a:moveTo>
                    <a:pt x="155" y="0"/>
                  </a:moveTo>
                  <a:lnTo>
                    <a:pt x="155" y="0"/>
                  </a:lnTo>
                  <a:lnTo>
                    <a:pt x="140" y="0"/>
                  </a:lnTo>
                  <a:lnTo>
                    <a:pt x="124" y="2"/>
                  </a:lnTo>
                  <a:lnTo>
                    <a:pt x="109" y="6"/>
                  </a:lnTo>
                  <a:lnTo>
                    <a:pt x="95" y="12"/>
                  </a:lnTo>
                  <a:lnTo>
                    <a:pt x="83" y="18"/>
                  </a:lnTo>
                  <a:lnTo>
                    <a:pt x="68" y="27"/>
                  </a:lnTo>
                  <a:lnTo>
                    <a:pt x="58" y="35"/>
                  </a:lnTo>
                  <a:lnTo>
                    <a:pt x="46" y="45"/>
                  </a:lnTo>
                  <a:lnTo>
                    <a:pt x="35" y="56"/>
                  </a:lnTo>
                  <a:lnTo>
                    <a:pt x="27" y="68"/>
                  </a:lnTo>
                  <a:lnTo>
                    <a:pt x="19" y="80"/>
                  </a:lnTo>
                  <a:lnTo>
                    <a:pt x="13" y="95"/>
                  </a:lnTo>
                  <a:lnTo>
                    <a:pt x="8" y="107"/>
                  </a:lnTo>
                  <a:lnTo>
                    <a:pt x="4" y="124"/>
                  </a:lnTo>
                  <a:lnTo>
                    <a:pt x="2" y="138"/>
                  </a:lnTo>
                  <a:lnTo>
                    <a:pt x="0" y="155"/>
                  </a:lnTo>
                  <a:lnTo>
                    <a:pt x="0" y="155"/>
                  </a:lnTo>
                  <a:lnTo>
                    <a:pt x="2" y="169"/>
                  </a:lnTo>
                  <a:lnTo>
                    <a:pt x="4" y="185"/>
                  </a:lnTo>
                  <a:lnTo>
                    <a:pt x="8" y="200"/>
                  </a:lnTo>
                  <a:lnTo>
                    <a:pt x="13" y="214"/>
                  </a:lnTo>
                  <a:lnTo>
                    <a:pt x="19" y="227"/>
                  </a:lnTo>
                  <a:lnTo>
                    <a:pt x="27" y="241"/>
                  </a:lnTo>
                  <a:lnTo>
                    <a:pt x="35" y="252"/>
                  </a:lnTo>
                  <a:lnTo>
                    <a:pt x="46" y="264"/>
                  </a:lnTo>
                  <a:lnTo>
                    <a:pt x="58" y="272"/>
                  </a:lnTo>
                  <a:lnTo>
                    <a:pt x="68" y="282"/>
                  </a:lnTo>
                  <a:lnTo>
                    <a:pt x="83" y="289"/>
                  </a:lnTo>
                  <a:lnTo>
                    <a:pt x="95" y="297"/>
                  </a:lnTo>
                  <a:lnTo>
                    <a:pt x="109" y="301"/>
                  </a:lnTo>
                  <a:lnTo>
                    <a:pt x="124" y="305"/>
                  </a:lnTo>
                  <a:lnTo>
                    <a:pt x="140" y="307"/>
                  </a:lnTo>
                  <a:lnTo>
                    <a:pt x="155" y="307"/>
                  </a:lnTo>
                  <a:lnTo>
                    <a:pt x="155" y="307"/>
                  </a:lnTo>
                  <a:lnTo>
                    <a:pt x="171" y="307"/>
                  </a:lnTo>
                  <a:lnTo>
                    <a:pt x="186" y="305"/>
                  </a:lnTo>
                  <a:lnTo>
                    <a:pt x="200" y="301"/>
                  </a:lnTo>
                  <a:lnTo>
                    <a:pt x="215" y="297"/>
                  </a:lnTo>
                  <a:lnTo>
                    <a:pt x="229" y="289"/>
                  </a:lnTo>
                  <a:lnTo>
                    <a:pt x="242" y="282"/>
                  </a:lnTo>
                  <a:lnTo>
                    <a:pt x="254" y="272"/>
                  </a:lnTo>
                  <a:lnTo>
                    <a:pt x="264" y="264"/>
                  </a:lnTo>
                  <a:lnTo>
                    <a:pt x="275" y="252"/>
                  </a:lnTo>
                  <a:lnTo>
                    <a:pt x="283" y="241"/>
                  </a:lnTo>
                  <a:lnTo>
                    <a:pt x="291" y="227"/>
                  </a:lnTo>
                  <a:lnTo>
                    <a:pt x="297" y="214"/>
                  </a:lnTo>
                  <a:lnTo>
                    <a:pt x="303" y="200"/>
                  </a:lnTo>
                  <a:lnTo>
                    <a:pt x="306" y="185"/>
                  </a:lnTo>
                  <a:lnTo>
                    <a:pt x="310" y="169"/>
                  </a:lnTo>
                  <a:lnTo>
                    <a:pt x="310" y="155"/>
                  </a:lnTo>
                  <a:lnTo>
                    <a:pt x="310" y="155"/>
                  </a:lnTo>
                  <a:lnTo>
                    <a:pt x="310" y="138"/>
                  </a:lnTo>
                  <a:lnTo>
                    <a:pt x="306" y="124"/>
                  </a:lnTo>
                  <a:lnTo>
                    <a:pt x="303" y="107"/>
                  </a:lnTo>
                  <a:lnTo>
                    <a:pt x="297" y="95"/>
                  </a:lnTo>
                  <a:lnTo>
                    <a:pt x="291" y="80"/>
                  </a:lnTo>
                  <a:lnTo>
                    <a:pt x="283" y="68"/>
                  </a:lnTo>
                  <a:lnTo>
                    <a:pt x="275" y="56"/>
                  </a:lnTo>
                  <a:lnTo>
                    <a:pt x="264" y="45"/>
                  </a:lnTo>
                  <a:lnTo>
                    <a:pt x="254" y="35"/>
                  </a:lnTo>
                  <a:lnTo>
                    <a:pt x="242" y="27"/>
                  </a:lnTo>
                  <a:lnTo>
                    <a:pt x="229" y="18"/>
                  </a:lnTo>
                  <a:lnTo>
                    <a:pt x="215" y="12"/>
                  </a:lnTo>
                  <a:lnTo>
                    <a:pt x="200" y="6"/>
                  </a:lnTo>
                  <a:lnTo>
                    <a:pt x="186" y="2"/>
                  </a:lnTo>
                  <a:lnTo>
                    <a:pt x="171" y="0"/>
                  </a:lnTo>
                  <a:lnTo>
                    <a:pt x="155" y="0"/>
                  </a:lnTo>
                  <a:lnTo>
                    <a:pt x="155" y="0"/>
                  </a:lnTo>
                  <a:close/>
                </a:path>
              </a:pathLst>
            </a:custGeom>
            <a:solidFill>
              <a:srgbClr val="6A71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latin typeface="Arial" panose="020B0604020202020204"/>
                <a:ea typeface="微软雅黑" panose="020B0503020204020204" charset="-122"/>
                <a:sym typeface="Arial" panose="020B0604020202020204"/>
              </a:endParaRPr>
            </a:p>
          </p:txBody>
        </p:sp>
      </p:grpSp>
      <p:sp>
        <p:nvSpPr>
          <p:cNvPr id="42" name="文本框 41"/>
          <p:cNvSpPr txBox="1"/>
          <p:nvPr/>
        </p:nvSpPr>
        <p:spPr>
          <a:xfrm>
            <a:off x="6522707" y="4699893"/>
            <a:ext cx="655824" cy="830997"/>
          </a:xfrm>
          <a:prstGeom prst="rect">
            <a:avLst/>
          </a:prstGeom>
          <a:noFill/>
        </p:spPr>
        <p:txBody>
          <a:bodyPr wrap="square" rtlCol="0">
            <a:spAutoFit/>
          </a:bodyPr>
          <a:lstStyle/>
          <a:p>
            <a:r>
              <a:rPr lang="en-US" altLang="zh-CN" sz="4800" b="1" dirty="0">
                <a:solidFill>
                  <a:schemeClr val="bg2">
                    <a:lumMod val="25000"/>
                  </a:schemeClr>
                </a:solidFill>
                <a:latin typeface="Arial" panose="020B0604020202020204"/>
                <a:ea typeface="微软雅黑" panose="020B0503020204020204" charset="-122"/>
                <a:sym typeface="Arial" panose="020B0604020202020204"/>
              </a:rPr>
              <a:t>@</a:t>
            </a:r>
            <a:endParaRPr lang="zh-CN" altLang="en-US" sz="4800" b="1" dirty="0">
              <a:solidFill>
                <a:schemeClr val="bg2">
                  <a:lumMod val="25000"/>
                </a:schemeClr>
              </a:solidFill>
              <a:latin typeface="Arial" panose="020B0604020202020204"/>
              <a:ea typeface="微软雅黑" panose="020B0503020204020204" charset="-122"/>
              <a:sym typeface="Arial" panose="020B0604020202020204"/>
            </a:endParaRPr>
          </a:p>
        </p:txBody>
      </p:sp>
      <p:sp>
        <p:nvSpPr>
          <p:cNvPr id="43" name="文本框 42"/>
          <p:cNvSpPr txBox="1"/>
          <p:nvPr/>
        </p:nvSpPr>
        <p:spPr>
          <a:xfrm>
            <a:off x="7282360" y="4946115"/>
            <a:ext cx="2677007" cy="584775"/>
          </a:xfrm>
          <a:prstGeom prst="rect">
            <a:avLst/>
          </a:prstGeom>
          <a:noFill/>
        </p:spPr>
        <p:txBody>
          <a:bodyPr wrap="square" rtlCol="0">
            <a:spAutoFit/>
          </a:bodyPr>
          <a:lstStyle/>
          <a:p>
            <a:r>
              <a:rPr lang="en-US" altLang="zh-CN" sz="1600" dirty="0">
                <a:solidFill>
                  <a:schemeClr val="bg2">
                    <a:lumMod val="25000"/>
                  </a:schemeClr>
                </a:solidFill>
                <a:latin typeface="Arial" panose="020B0604020202020204"/>
                <a:ea typeface="微软雅黑" panose="020B0503020204020204" charset="-122"/>
                <a:sym typeface="Arial" panose="020B0604020202020204"/>
              </a:rPr>
              <a:t>Strong belief can transcend the calculation</a:t>
            </a:r>
            <a:endParaRPr lang="zh-CN" altLang="en-US" sz="1600" dirty="0">
              <a:solidFill>
                <a:schemeClr val="bg2">
                  <a:lumMod val="25000"/>
                </a:schemeClr>
              </a:solidFill>
              <a:latin typeface="Arial" panose="020B0604020202020204"/>
              <a:ea typeface="微软雅黑" panose="020B0503020204020204" charset="-122"/>
              <a:sym typeface="Arial" panose="020B0604020202020204"/>
            </a:endParaRPr>
          </a:p>
        </p:txBody>
      </p:sp>
      <p:sp>
        <p:nvSpPr>
          <p:cNvPr id="44" name="矩形 43"/>
          <p:cNvSpPr/>
          <p:nvPr/>
        </p:nvSpPr>
        <p:spPr>
          <a:xfrm>
            <a:off x="3399836" y="4895770"/>
            <a:ext cx="2693267" cy="830997"/>
          </a:xfrm>
          <a:prstGeom prst="rect">
            <a:avLst/>
          </a:prstGeom>
        </p:spPr>
        <p:txBody>
          <a:bodyPr wrap="square">
            <a:spAutoFit/>
          </a:bodyPr>
          <a:lstStyle/>
          <a:p>
            <a:r>
              <a:rPr lang="en-US" altLang="zh-CN" sz="1600" dirty="0">
                <a:solidFill>
                  <a:schemeClr val="bg2">
                    <a:lumMod val="25000"/>
                  </a:schemeClr>
                </a:solidFill>
                <a:latin typeface="Arial" panose="020B0604020202020204"/>
                <a:ea typeface="微软雅黑" panose="020B0503020204020204" charset="-122"/>
                <a:sym typeface="Arial" panose="020B0604020202020204"/>
              </a:rPr>
              <a:t>Never use your eyes to cry for the wrong person who hurt you. </a:t>
            </a:r>
            <a:endParaRPr lang="zh-CN" altLang="en-US" sz="1600" dirty="0">
              <a:solidFill>
                <a:schemeClr val="bg2">
                  <a:lumMod val="25000"/>
                </a:schemeClr>
              </a:solidFill>
              <a:latin typeface="Arial" panose="020B0604020202020204"/>
              <a:ea typeface="微软雅黑" panose="020B0503020204020204" charset="-122"/>
              <a:sym typeface="Arial" panose="020B0604020202020204"/>
            </a:endParaRPr>
          </a:p>
        </p:txBody>
      </p:sp>
      <p:pic>
        <p:nvPicPr>
          <p:cNvPr id="12" name="致爱丽丝 for elfse">
            <a:hlinkClick r:id="" action="ppaction://media"/>
          </p:cNvPr>
          <p:cNvPicPr>
            <a:picLocks noChangeAspect="1"/>
          </p:cNvPicPr>
          <p:nvPr>
            <a:audioFile r:link="rId2"/>
            <p:extLst>
              <p:ext uri="{DAA4B4D4-6D71-4841-9C94-3DE7FCFB9230}">
                <p14:media xmlns:p14="http://schemas.microsoft.com/office/powerpoint/2010/main" r:embed="rId3">
                  <p14:fade in="5000.000000" out="5000.000000"/>
                </p14:media>
              </p:ext>
            </p:extLst>
          </p:nvPr>
        </p:nvPicPr>
        <p:blipFill>
          <a:blip r:embed="rId4"/>
          <a:stretch>
            <a:fillRect/>
          </a:stretch>
        </p:blipFill>
        <p:spPr>
          <a:xfrm>
            <a:off x="-1143635" y="1310005"/>
            <a:ext cx="487363" cy="487363"/>
          </a:xfrm>
          <a:prstGeom prst="rect">
            <a:avLst/>
          </a:prstGeom>
        </p:spPr>
      </p:pic>
      <p:sp>
        <p:nvSpPr>
          <p:cNvPr id="2" name="矩形 1"/>
          <p:cNvSpPr/>
          <p:nvPr/>
        </p:nvSpPr>
        <p:spPr>
          <a:xfrm>
            <a:off x="3550495" y="6120884"/>
            <a:ext cx="5261610" cy="398780"/>
          </a:xfrm>
          <a:prstGeom prst="rect">
            <a:avLst/>
          </a:prstGeom>
        </p:spPr>
        <p:txBody>
          <a:bodyPr wrap="none">
            <a:spAutoFit/>
          </a:bodyPr>
          <a:lstStyle/>
          <a:p>
            <a:pPr algn="ctr"/>
            <a:r>
              <a:rPr lang="zh-CN" altLang="en-US" sz="2000" dirty="0">
                <a:latin typeface="Arial" panose="020B0604020202020204"/>
                <a:ea typeface="微软雅黑" panose="020B0503020204020204" charset="-122"/>
                <a:sym typeface="Arial" panose="020B0604020202020204"/>
              </a:rPr>
              <a:t>汇报时间：</a:t>
            </a:r>
            <a:r>
              <a:rPr lang="en-US" altLang="zh-CN" sz="2000" dirty="0">
                <a:latin typeface="Arial" panose="020B0604020202020204"/>
                <a:ea typeface="微软雅黑" panose="020B0503020204020204" charset="-122"/>
                <a:sym typeface="Arial" panose="020B0604020202020204"/>
              </a:rPr>
              <a:t>2020</a:t>
            </a:r>
            <a:r>
              <a:rPr lang="zh-CN" altLang="en-US" sz="2000" dirty="0">
                <a:latin typeface="Arial" panose="020B0604020202020204"/>
                <a:ea typeface="微软雅黑" panose="020B0503020204020204" charset="-122"/>
                <a:sym typeface="Arial" panose="020B0604020202020204"/>
              </a:rPr>
              <a:t>年</a:t>
            </a:r>
            <a:r>
              <a:rPr lang="en-US" altLang="zh-CN" sz="2000" dirty="0">
                <a:latin typeface="Arial" panose="020B0604020202020204"/>
                <a:ea typeface="微软雅黑" panose="020B0503020204020204" charset="-122"/>
                <a:sym typeface="Arial" panose="020B0604020202020204"/>
              </a:rPr>
              <a:t>7</a:t>
            </a:r>
            <a:r>
              <a:rPr lang="zh-CN" altLang="en-US" sz="2000" dirty="0">
                <a:latin typeface="Arial" panose="020B0604020202020204"/>
                <a:ea typeface="微软雅黑" panose="020B0503020204020204" charset="-122"/>
                <a:sym typeface="Arial" panose="020B0604020202020204"/>
              </a:rPr>
              <a:t>月</a:t>
            </a:r>
            <a:r>
              <a:rPr lang="en-US" altLang="zh-CN" sz="2000" dirty="0">
                <a:latin typeface="Arial" panose="020B0604020202020204"/>
                <a:ea typeface="微软雅黑" panose="020B0503020204020204" charset="-122"/>
                <a:sym typeface="Arial" panose="020B0604020202020204"/>
              </a:rPr>
              <a:t>5</a:t>
            </a:r>
            <a:r>
              <a:rPr lang="zh-CN" altLang="en-US" sz="2000" dirty="0">
                <a:latin typeface="Arial" panose="020B0604020202020204"/>
                <a:ea typeface="微软雅黑" panose="020B0503020204020204" charset="-122"/>
                <a:sym typeface="Arial" panose="020B0604020202020204"/>
              </a:rPr>
              <a:t>日</a:t>
            </a:r>
            <a:r>
              <a:rPr lang="zh-CN" altLang="en-US" sz="2000" dirty="0">
                <a:latin typeface="Arial" panose="020B0604020202020204"/>
                <a:ea typeface="微软雅黑" panose="020B0503020204020204" charset="-122"/>
                <a:sym typeface="Arial" panose="020B0604020202020204"/>
              </a:rPr>
              <a:t>      汇报人：姚亚鹏</a:t>
            </a:r>
            <a:endParaRPr lang="zh-CN" altLang="en-US" sz="2000" dirty="0">
              <a:latin typeface="Arial" panose="020B0604020202020204"/>
              <a:ea typeface="微软雅黑" panose="020B0503020204020204" charset="-122"/>
              <a:sym typeface="Arial" panose="020B0604020202020204"/>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0" presetClass="entr" presetSubtype="0" fill="hold" grpId="0" nodeType="withEffect">
                                  <p:stCondLst>
                                    <p:cond delay="45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500"/>
                                        <p:tgtEl>
                                          <p:spTgt spid="21"/>
                                        </p:tgtEl>
                                      </p:cBhvr>
                                    </p:animEffect>
                                  </p:childTnLst>
                                </p:cTn>
                              </p:par>
                              <p:par>
                                <p:cTn id="10" presetID="35" presetClass="path" presetSubtype="0" decel="40000" fill="hold" grpId="1" nodeType="withEffect">
                                  <p:stCondLst>
                                    <p:cond delay="450"/>
                                  </p:stCondLst>
                                  <p:childTnLst>
                                    <p:animMotion origin="layout" path="M -0.0388 -0.02686 L 0.14193 0.06828 " pathEditMode="relative" rAng="0" ptsTypes="AA">
                                      <p:cBhvr>
                                        <p:cTn id="11" dur="750" spd="-100000" fill="hold"/>
                                        <p:tgtEl>
                                          <p:spTgt spid="21"/>
                                        </p:tgtEl>
                                        <p:attrNameLst>
                                          <p:attrName>ppt_x</p:attrName>
                                          <p:attrName>ppt_y</p:attrName>
                                        </p:attrNameLst>
                                      </p:cBhvr>
                                      <p:rCtr x="9036" y="4745"/>
                                    </p:animMotion>
                                  </p:childTnLst>
                                </p:cTn>
                              </p:par>
                              <p:par>
                                <p:cTn id="12" presetID="35" presetClass="path" presetSubtype="0" accel="40000" decel="40000" fill="hold" grpId="2" nodeType="withEffect">
                                  <p:stCondLst>
                                    <p:cond delay="1250"/>
                                  </p:stCondLst>
                                  <p:childTnLst>
                                    <p:animMotion origin="layout" path="M -0.0345 -0.02547 L 0.0043 -0.00278 " pathEditMode="relative" rAng="0" ptsTypes="AA">
                                      <p:cBhvr>
                                        <p:cTn id="13" dur="750" fill="hold"/>
                                        <p:tgtEl>
                                          <p:spTgt spid="21"/>
                                        </p:tgtEl>
                                        <p:attrNameLst>
                                          <p:attrName>ppt_x</p:attrName>
                                          <p:attrName>ppt_y</p:attrName>
                                        </p:attrNameLst>
                                      </p:cBhvr>
                                      <p:rCtr x="1940" y="1134"/>
                                    </p:animMotion>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wipe(down)">
                                      <p:cBhvr>
                                        <p:cTn id="24" dur="500"/>
                                        <p:tgtEl>
                                          <p:spTgt spid="2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ppt_x"/>
                                          </p:val>
                                        </p:tav>
                                        <p:tav tm="100000">
                                          <p:val>
                                            <p:strVal val="#ppt_x"/>
                                          </p:val>
                                        </p:tav>
                                      </p:tavLst>
                                    </p:anim>
                                    <p:anim calcmode="lin" valueType="num">
                                      <p:cBhvr additive="base">
                                        <p:cTn id="3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fill="hold"/>
                                        <p:tgtEl>
                                          <p:spTgt spid="44"/>
                                        </p:tgtEl>
                                        <p:attrNameLst>
                                          <p:attrName>ppt_x</p:attrName>
                                        </p:attrNameLst>
                                      </p:cBhvr>
                                      <p:tavLst>
                                        <p:tav tm="0">
                                          <p:val>
                                            <p:strVal val="#ppt_x"/>
                                          </p:val>
                                        </p:tav>
                                        <p:tav tm="100000">
                                          <p:val>
                                            <p:strVal val="#ppt_x"/>
                                          </p:val>
                                        </p:tav>
                                      </p:tavLst>
                                    </p:anim>
                                    <p:anim calcmode="lin" valueType="num">
                                      <p:cBhvr additive="base">
                                        <p:cTn id="4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ppt_x"/>
                                          </p:val>
                                        </p:tav>
                                        <p:tav tm="100000">
                                          <p:val>
                                            <p:strVal val="#ppt_x"/>
                                          </p:val>
                                        </p:tav>
                                      </p:tavLst>
                                    </p:anim>
                                    <p:anim calcmode="lin" valueType="num">
                                      <p:cBhvr additive="base">
                                        <p:cTn id="4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fill="hold"/>
                                        <p:tgtEl>
                                          <p:spTgt spid="43"/>
                                        </p:tgtEl>
                                        <p:attrNameLst>
                                          <p:attrName>ppt_x</p:attrName>
                                        </p:attrNameLst>
                                      </p:cBhvr>
                                      <p:tavLst>
                                        <p:tav tm="0">
                                          <p:val>
                                            <p:strVal val="#ppt_x"/>
                                          </p:val>
                                        </p:tav>
                                        <p:tav tm="100000">
                                          <p:val>
                                            <p:strVal val="#ppt_x"/>
                                          </p:val>
                                        </p:tav>
                                      </p:tavLst>
                                    </p:anim>
                                    <p:anim calcmode="lin" valueType="num">
                                      <p:cBhvr additive="base">
                                        <p:cTn id="5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circle(in)">
                                      <p:cBhvr>
                                        <p:cTn id="60" dur="20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circle(in)">
                                      <p:cBhvr>
                                        <p:cTn id="65"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6" repeatCount="indefinite" fill="hold" display="0">
                  <p:stCondLst>
                    <p:cond delay="indefinite"/>
                  </p:stCondLst>
                  <p:endCondLst>
                    <p:cond evt="onStopAudio" delay="0">
                      <p:tgtEl>
                        <p:sldTgt/>
                      </p:tgtEl>
                    </p:cond>
                  </p:endCondLst>
                </p:cTn>
                <p:tgtEl>
                  <p:spTgt spid="12"/>
                </p:tgtEl>
              </p:cMediaNode>
            </p:audio>
          </p:childTnLst>
        </p:cTn>
      </p:par>
    </p:tnLst>
    <p:bldLst>
      <p:bldP spid="21" grpId="0" animBg="1"/>
      <p:bldP spid="21" grpId="1" animBg="1"/>
      <p:bldP spid="21" grpId="2" animBg="1"/>
      <p:bldP spid="24" grpId="0" animBg="1"/>
      <p:bldP spid="32" grpId="0"/>
      <p:bldP spid="33" grpId="0" animBg="1"/>
      <p:bldP spid="34" grpId="0" animBg="1"/>
      <p:bldP spid="42" grpId="0"/>
      <p:bldP spid="43" grpId="0"/>
      <p:bldP spid="4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82475" y="2374505"/>
            <a:ext cx="13857409" cy="6492803"/>
          </a:xfrm>
          <a:prstGeom prst="rect">
            <a:avLst/>
          </a:prstGeom>
        </p:spPr>
      </p:pic>
      <p:cxnSp>
        <p:nvCxnSpPr>
          <p:cNvPr id="10" name="直接连接符 9"/>
          <p:cNvCxnSpPr/>
          <p:nvPr/>
        </p:nvCxnSpPr>
        <p:spPr>
          <a:xfrm>
            <a:off x="6138836" y="0"/>
            <a:ext cx="0" cy="6858000"/>
          </a:xfrm>
          <a:prstGeom prst="line">
            <a:avLst/>
          </a:prstGeom>
          <a:ln>
            <a:solidFill>
              <a:schemeClr val="tx1">
                <a:alpha val="35000"/>
              </a:schemeClr>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15686242" y="-2548786"/>
            <a:ext cx="11344190" cy="9054334"/>
            <a:chOff x="-2284862" y="-420092"/>
            <a:chExt cx="14981576" cy="11957503"/>
          </a:xfr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p:grpSpPr>
        <p:sp>
          <p:nvSpPr>
            <p:cNvPr id="109" name="Freeform 66"/>
            <p:cNvSpPr/>
            <p:nvPr/>
          </p:nvSpPr>
          <p:spPr bwMode="auto">
            <a:xfrm rot="20039755">
              <a:off x="-1406636" y="-215665"/>
              <a:ext cx="14103350" cy="11253788"/>
            </a:xfrm>
            <a:custGeom>
              <a:avLst/>
              <a:gdLst>
                <a:gd name="T0" fmla="*/ 3758 w 3759"/>
                <a:gd name="T1" fmla="*/ 2999 h 2999"/>
                <a:gd name="T2" fmla="*/ 3155 w 3759"/>
                <a:gd name="T3" fmla="*/ 2230 h 2999"/>
                <a:gd name="T4" fmla="*/ 2432 w 3759"/>
                <a:gd name="T5" fmla="*/ 2266 h 2999"/>
                <a:gd name="T6" fmla="*/ 1875 w 3759"/>
                <a:gd name="T7" fmla="*/ 2350 h 2999"/>
                <a:gd name="T8" fmla="*/ 1738 w 3759"/>
                <a:gd name="T9" fmla="*/ 2343 h 2999"/>
                <a:gd name="T10" fmla="*/ 1094 w 3759"/>
                <a:gd name="T11" fmla="*/ 2006 h 2999"/>
                <a:gd name="T12" fmla="*/ 767 w 3759"/>
                <a:gd name="T13" fmla="*/ 1688 h 2999"/>
                <a:gd name="T14" fmla="*/ 679 w 3759"/>
                <a:gd name="T15" fmla="*/ 1598 h 2999"/>
                <a:gd name="T16" fmla="*/ 225 w 3759"/>
                <a:gd name="T17" fmla="*/ 887 h 2999"/>
                <a:gd name="T18" fmla="*/ 62 w 3759"/>
                <a:gd name="T19" fmla="*/ 428 h 2999"/>
                <a:gd name="T20" fmla="*/ 24 w 3759"/>
                <a:gd name="T21" fmla="*/ 0 h 2999"/>
                <a:gd name="T22" fmla="*/ 26 w 3759"/>
                <a:gd name="T23" fmla="*/ 0 h 2999"/>
                <a:gd name="T24" fmla="*/ 227 w 3759"/>
                <a:gd name="T25" fmla="*/ 886 h 2999"/>
                <a:gd name="T26" fmla="*/ 680 w 3759"/>
                <a:gd name="T27" fmla="*/ 1596 h 2999"/>
                <a:gd name="T28" fmla="*/ 768 w 3759"/>
                <a:gd name="T29" fmla="*/ 1687 h 2999"/>
                <a:gd name="T30" fmla="*/ 1095 w 3759"/>
                <a:gd name="T31" fmla="*/ 2005 h 2999"/>
                <a:gd name="T32" fmla="*/ 1738 w 3759"/>
                <a:gd name="T33" fmla="*/ 2341 h 2999"/>
                <a:gd name="T34" fmla="*/ 2431 w 3759"/>
                <a:gd name="T35" fmla="*/ 2264 h 2999"/>
                <a:gd name="T36" fmla="*/ 3155 w 3759"/>
                <a:gd name="T37" fmla="*/ 2228 h 2999"/>
                <a:gd name="T38" fmla="*/ 3475 w 3759"/>
                <a:gd name="T39" fmla="*/ 2463 h 2999"/>
                <a:gd name="T40" fmla="*/ 3759 w 3759"/>
                <a:gd name="T41" fmla="*/ 2998 h 2999"/>
                <a:gd name="T42" fmla="*/ 3758 w 3759"/>
                <a:gd name="T43" fmla="*/ 2999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9" h="2999">
                  <a:moveTo>
                    <a:pt x="3758" y="2999"/>
                  </a:moveTo>
                  <a:cubicBezTo>
                    <a:pt x="3596" y="2562"/>
                    <a:pt x="3404" y="2317"/>
                    <a:pt x="3155" y="2230"/>
                  </a:cubicBezTo>
                  <a:cubicBezTo>
                    <a:pt x="2932" y="2151"/>
                    <a:pt x="2689" y="2207"/>
                    <a:pt x="2432" y="2266"/>
                  </a:cubicBezTo>
                  <a:cubicBezTo>
                    <a:pt x="2251" y="2308"/>
                    <a:pt x="2066" y="2350"/>
                    <a:pt x="1875" y="2350"/>
                  </a:cubicBezTo>
                  <a:cubicBezTo>
                    <a:pt x="1830" y="2350"/>
                    <a:pt x="1784" y="2348"/>
                    <a:pt x="1738" y="2343"/>
                  </a:cubicBezTo>
                  <a:cubicBezTo>
                    <a:pt x="1473" y="2311"/>
                    <a:pt x="1263" y="2155"/>
                    <a:pt x="1094" y="2006"/>
                  </a:cubicBezTo>
                  <a:cubicBezTo>
                    <a:pt x="979" y="1906"/>
                    <a:pt x="871" y="1795"/>
                    <a:pt x="767" y="1688"/>
                  </a:cubicBezTo>
                  <a:cubicBezTo>
                    <a:pt x="738" y="1658"/>
                    <a:pt x="708" y="1628"/>
                    <a:pt x="679" y="1598"/>
                  </a:cubicBezTo>
                  <a:cubicBezTo>
                    <a:pt x="532" y="1449"/>
                    <a:pt x="353" y="1170"/>
                    <a:pt x="225" y="887"/>
                  </a:cubicBezTo>
                  <a:cubicBezTo>
                    <a:pt x="152" y="727"/>
                    <a:pt x="97" y="572"/>
                    <a:pt x="62" y="428"/>
                  </a:cubicBezTo>
                  <a:cubicBezTo>
                    <a:pt x="23" y="266"/>
                    <a:pt x="10" y="122"/>
                    <a:pt x="24" y="0"/>
                  </a:cubicBezTo>
                  <a:cubicBezTo>
                    <a:pt x="26" y="0"/>
                    <a:pt x="26" y="0"/>
                    <a:pt x="26" y="0"/>
                  </a:cubicBezTo>
                  <a:cubicBezTo>
                    <a:pt x="0" y="229"/>
                    <a:pt x="71" y="544"/>
                    <a:pt x="227" y="886"/>
                  </a:cubicBezTo>
                  <a:cubicBezTo>
                    <a:pt x="355" y="1169"/>
                    <a:pt x="533" y="1447"/>
                    <a:pt x="680" y="1596"/>
                  </a:cubicBezTo>
                  <a:cubicBezTo>
                    <a:pt x="710" y="1626"/>
                    <a:pt x="739" y="1657"/>
                    <a:pt x="768" y="1687"/>
                  </a:cubicBezTo>
                  <a:cubicBezTo>
                    <a:pt x="873" y="1794"/>
                    <a:pt x="981" y="1905"/>
                    <a:pt x="1095" y="2005"/>
                  </a:cubicBezTo>
                  <a:cubicBezTo>
                    <a:pt x="1264" y="2153"/>
                    <a:pt x="1473" y="2309"/>
                    <a:pt x="1738" y="2341"/>
                  </a:cubicBezTo>
                  <a:cubicBezTo>
                    <a:pt x="1977" y="2369"/>
                    <a:pt x="2208" y="2316"/>
                    <a:pt x="2431" y="2264"/>
                  </a:cubicBezTo>
                  <a:cubicBezTo>
                    <a:pt x="2689" y="2205"/>
                    <a:pt x="2932" y="2149"/>
                    <a:pt x="3155" y="2228"/>
                  </a:cubicBezTo>
                  <a:cubicBezTo>
                    <a:pt x="3275" y="2270"/>
                    <a:pt x="3379" y="2347"/>
                    <a:pt x="3475" y="2463"/>
                  </a:cubicBezTo>
                  <a:cubicBezTo>
                    <a:pt x="3581" y="2592"/>
                    <a:pt x="3674" y="2767"/>
                    <a:pt x="3759" y="2998"/>
                  </a:cubicBezTo>
                  <a:lnTo>
                    <a:pt x="3758" y="29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0" name="Freeform 67"/>
            <p:cNvSpPr/>
            <p:nvPr/>
          </p:nvSpPr>
          <p:spPr bwMode="auto">
            <a:xfrm rot="20039755">
              <a:off x="-1448446" y="-285626"/>
              <a:ext cx="14074775" cy="11250613"/>
            </a:xfrm>
            <a:custGeom>
              <a:avLst/>
              <a:gdLst>
                <a:gd name="T0" fmla="*/ 3750 w 3751"/>
                <a:gd name="T1" fmla="*/ 2998 h 2998"/>
                <a:gd name="T2" fmla="*/ 3153 w 3751"/>
                <a:gd name="T3" fmla="*/ 2229 h 2998"/>
                <a:gd name="T4" fmla="*/ 2426 w 3751"/>
                <a:gd name="T5" fmla="*/ 2279 h 2998"/>
                <a:gd name="T6" fmla="*/ 1722 w 3751"/>
                <a:gd name="T7" fmla="*/ 2369 h 2998"/>
                <a:gd name="T8" fmla="*/ 1377 w 3751"/>
                <a:gd name="T9" fmla="*/ 2257 h 2998"/>
                <a:gd name="T10" fmla="*/ 1075 w 3751"/>
                <a:gd name="T11" fmla="*/ 2037 h 2998"/>
                <a:gd name="T12" fmla="*/ 727 w 3751"/>
                <a:gd name="T13" fmla="*/ 1688 h 2998"/>
                <a:gd name="T14" fmla="*/ 663 w 3751"/>
                <a:gd name="T15" fmla="*/ 1620 h 2998"/>
                <a:gd name="T16" fmla="*/ 218 w 3751"/>
                <a:gd name="T17" fmla="*/ 893 h 2998"/>
                <a:gd name="T18" fmla="*/ 60 w 3751"/>
                <a:gd name="T19" fmla="*/ 428 h 2998"/>
                <a:gd name="T20" fmla="*/ 28 w 3751"/>
                <a:gd name="T21" fmla="*/ 0 h 2998"/>
                <a:gd name="T22" fmla="*/ 30 w 3751"/>
                <a:gd name="T23" fmla="*/ 0 h 2998"/>
                <a:gd name="T24" fmla="*/ 220 w 3751"/>
                <a:gd name="T25" fmla="*/ 893 h 2998"/>
                <a:gd name="T26" fmla="*/ 665 w 3751"/>
                <a:gd name="T27" fmla="*/ 1619 h 2998"/>
                <a:gd name="T28" fmla="*/ 728 w 3751"/>
                <a:gd name="T29" fmla="*/ 1686 h 2998"/>
                <a:gd name="T30" fmla="*/ 1076 w 3751"/>
                <a:gd name="T31" fmla="*/ 2035 h 2998"/>
                <a:gd name="T32" fmla="*/ 1722 w 3751"/>
                <a:gd name="T33" fmla="*/ 2367 h 2998"/>
                <a:gd name="T34" fmla="*/ 2426 w 3751"/>
                <a:gd name="T35" fmla="*/ 2277 h 2998"/>
                <a:gd name="T36" fmla="*/ 3153 w 3751"/>
                <a:gd name="T37" fmla="*/ 2227 h 2998"/>
                <a:gd name="T38" fmla="*/ 3471 w 3751"/>
                <a:gd name="T39" fmla="*/ 2460 h 2998"/>
                <a:gd name="T40" fmla="*/ 3751 w 3751"/>
                <a:gd name="T41" fmla="*/ 2998 h 2998"/>
                <a:gd name="T42" fmla="*/ 3750 w 3751"/>
                <a:gd name="T43"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1" h="2998">
                  <a:moveTo>
                    <a:pt x="3750" y="2998"/>
                  </a:moveTo>
                  <a:cubicBezTo>
                    <a:pt x="3592" y="2558"/>
                    <a:pt x="3402" y="2314"/>
                    <a:pt x="3153" y="2229"/>
                  </a:cubicBezTo>
                  <a:cubicBezTo>
                    <a:pt x="2930" y="2153"/>
                    <a:pt x="2685" y="2214"/>
                    <a:pt x="2426" y="2279"/>
                  </a:cubicBezTo>
                  <a:cubicBezTo>
                    <a:pt x="2199" y="2336"/>
                    <a:pt x="1965" y="2394"/>
                    <a:pt x="1722" y="2369"/>
                  </a:cubicBezTo>
                  <a:cubicBezTo>
                    <a:pt x="1604" y="2357"/>
                    <a:pt x="1491" y="2320"/>
                    <a:pt x="1377" y="2257"/>
                  </a:cubicBezTo>
                  <a:cubicBezTo>
                    <a:pt x="1282" y="2205"/>
                    <a:pt x="1186" y="2135"/>
                    <a:pt x="1075" y="2037"/>
                  </a:cubicBezTo>
                  <a:cubicBezTo>
                    <a:pt x="952" y="1928"/>
                    <a:pt x="838" y="1806"/>
                    <a:pt x="727" y="1688"/>
                  </a:cubicBezTo>
                  <a:cubicBezTo>
                    <a:pt x="706" y="1665"/>
                    <a:pt x="685" y="1642"/>
                    <a:pt x="663" y="1620"/>
                  </a:cubicBezTo>
                  <a:cubicBezTo>
                    <a:pt x="519" y="1466"/>
                    <a:pt x="344" y="1181"/>
                    <a:pt x="218" y="893"/>
                  </a:cubicBezTo>
                  <a:cubicBezTo>
                    <a:pt x="147" y="730"/>
                    <a:pt x="94" y="574"/>
                    <a:pt x="60" y="428"/>
                  </a:cubicBezTo>
                  <a:cubicBezTo>
                    <a:pt x="23" y="265"/>
                    <a:pt x="12" y="120"/>
                    <a:pt x="28" y="0"/>
                  </a:cubicBezTo>
                  <a:cubicBezTo>
                    <a:pt x="30" y="0"/>
                    <a:pt x="30" y="0"/>
                    <a:pt x="30" y="0"/>
                  </a:cubicBezTo>
                  <a:cubicBezTo>
                    <a:pt x="0" y="227"/>
                    <a:pt x="67" y="544"/>
                    <a:pt x="220" y="893"/>
                  </a:cubicBezTo>
                  <a:cubicBezTo>
                    <a:pt x="345" y="1180"/>
                    <a:pt x="520" y="1465"/>
                    <a:pt x="665" y="1619"/>
                  </a:cubicBezTo>
                  <a:cubicBezTo>
                    <a:pt x="686" y="1641"/>
                    <a:pt x="707" y="1664"/>
                    <a:pt x="728" y="1686"/>
                  </a:cubicBezTo>
                  <a:cubicBezTo>
                    <a:pt x="839" y="1804"/>
                    <a:pt x="953" y="1926"/>
                    <a:pt x="1076" y="2035"/>
                  </a:cubicBezTo>
                  <a:cubicBezTo>
                    <a:pt x="1244" y="2184"/>
                    <a:pt x="1451" y="2339"/>
                    <a:pt x="1722" y="2367"/>
                  </a:cubicBezTo>
                  <a:cubicBezTo>
                    <a:pt x="1964" y="2392"/>
                    <a:pt x="2199" y="2334"/>
                    <a:pt x="2426" y="2277"/>
                  </a:cubicBezTo>
                  <a:cubicBezTo>
                    <a:pt x="2685" y="2213"/>
                    <a:pt x="2930" y="2151"/>
                    <a:pt x="3153" y="2227"/>
                  </a:cubicBezTo>
                  <a:cubicBezTo>
                    <a:pt x="3273" y="2268"/>
                    <a:pt x="3377" y="2344"/>
                    <a:pt x="3471" y="2460"/>
                  </a:cubicBezTo>
                  <a:cubicBezTo>
                    <a:pt x="3576" y="2589"/>
                    <a:pt x="3668" y="2765"/>
                    <a:pt x="3751" y="2998"/>
                  </a:cubicBezTo>
                  <a:lnTo>
                    <a:pt x="3750"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1" name="Freeform 68"/>
            <p:cNvSpPr/>
            <p:nvPr/>
          </p:nvSpPr>
          <p:spPr bwMode="auto">
            <a:xfrm rot="20039755">
              <a:off x="-1489781" y="-341896"/>
              <a:ext cx="14047788" cy="11250613"/>
            </a:xfrm>
            <a:custGeom>
              <a:avLst/>
              <a:gdLst>
                <a:gd name="T0" fmla="*/ 3742 w 3744"/>
                <a:gd name="T1" fmla="*/ 2998 h 2998"/>
                <a:gd name="T2" fmla="*/ 3151 w 3744"/>
                <a:gd name="T3" fmla="*/ 2228 h 2998"/>
                <a:gd name="T4" fmla="*/ 2420 w 3744"/>
                <a:gd name="T5" fmla="*/ 2292 h 2998"/>
                <a:gd name="T6" fmla="*/ 1705 w 3744"/>
                <a:gd name="T7" fmla="*/ 2395 h 2998"/>
                <a:gd name="T8" fmla="*/ 1358 w 3744"/>
                <a:gd name="T9" fmla="*/ 2287 h 2998"/>
                <a:gd name="T10" fmla="*/ 1056 w 3744"/>
                <a:gd name="T11" fmla="*/ 2067 h 2998"/>
                <a:gd name="T12" fmla="*/ 689 w 3744"/>
                <a:gd name="T13" fmla="*/ 1687 h 2998"/>
                <a:gd name="T14" fmla="*/ 648 w 3744"/>
                <a:gd name="T15" fmla="*/ 1642 h 2998"/>
                <a:gd name="T16" fmla="*/ 211 w 3744"/>
                <a:gd name="T17" fmla="*/ 899 h 2998"/>
                <a:gd name="T18" fmla="*/ 59 w 3744"/>
                <a:gd name="T19" fmla="*/ 428 h 2998"/>
                <a:gd name="T20" fmla="*/ 32 w 3744"/>
                <a:gd name="T21" fmla="*/ 0 h 2998"/>
                <a:gd name="T22" fmla="*/ 34 w 3744"/>
                <a:gd name="T23" fmla="*/ 0 h 2998"/>
                <a:gd name="T24" fmla="*/ 213 w 3744"/>
                <a:gd name="T25" fmla="*/ 899 h 2998"/>
                <a:gd name="T26" fmla="*/ 650 w 3744"/>
                <a:gd name="T27" fmla="*/ 1641 h 2998"/>
                <a:gd name="T28" fmla="*/ 690 w 3744"/>
                <a:gd name="T29" fmla="*/ 1686 h 2998"/>
                <a:gd name="T30" fmla="*/ 1057 w 3744"/>
                <a:gd name="T31" fmla="*/ 2065 h 2998"/>
                <a:gd name="T32" fmla="*/ 1705 w 3744"/>
                <a:gd name="T33" fmla="*/ 2393 h 2998"/>
                <a:gd name="T34" fmla="*/ 2420 w 3744"/>
                <a:gd name="T35" fmla="*/ 2290 h 2998"/>
                <a:gd name="T36" fmla="*/ 3152 w 3744"/>
                <a:gd name="T37" fmla="*/ 2226 h 2998"/>
                <a:gd name="T38" fmla="*/ 3468 w 3744"/>
                <a:gd name="T39" fmla="*/ 2457 h 2998"/>
                <a:gd name="T40" fmla="*/ 3744 w 3744"/>
                <a:gd name="T41" fmla="*/ 2997 h 2998"/>
                <a:gd name="T42" fmla="*/ 3742 w 3744"/>
                <a:gd name="T43"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44" h="2998">
                  <a:moveTo>
                    <a:pt x="3742" y="2998"/>
                  </a:moveTo>
                  <a:cubicBezTo>
                    <a:pt x="3588" y="2554"/>
                    <a:pt x="3400" y="2310"/>
                    <a:pt x="3151" y="2228"/>
                  </a:cubicBezTo>
                  <a:cubicBezTo>
                    <a:pt x="2928" y="2155"/>
                    <a:pt x="2682" y="2222"/>
                    <a:pt x="2420" y="2292"/>
                  </a:cubicBezTo>
                  <a:cubicBezTo>
                    <a:pt x="2190" y="2353"/>
                    <a:pt x="1952" y="2417"/>
                    <a:pt x="1705" y="2395"/>
                  </a:cubicBezTo>
                  <a:cubicBezTo>
                    <a:pt x="1586" y="2385"/>
                    <a:pt x="1473" y="2349"/>
                    <a:pt x="1358" y="2287"/>
                  </a:cubicBezTo>
                  <a:cubicBezTo>
                    <a:pt x="1261" y="2235"/>
                    <a:pt x="1165" y="2165"/>
                    <a:pt x="1056" y="2067"/>
                  </a:cubicBezTo>
                  <a:cubicBezTo>
                    <a:pt x="925" y="1950"/>
                    <a:pt x="805" y="1816"/>
                    <a:pt x="689" y="1687"/>
                  </a:cubicBezTo>
                  <a:cubicBezTo>
                    <a:pt x="675" y="1672"/>
                    <a:pt x="662" y="1657"/>
                    <a:pt x="648" y="1642"/>
                  </a:cubicBezTo>
                  <a:cubicBezTo>
                    <a:pt x="506" y="1484"/>
                    <a:pt x="334" y="1192"/>
                    <a:pt x="211" y="899"/>
                  </a:cubicBezTo>
                  <a:cubicBezTo>
                    <a:pt x="142" y="733"/>
                    <a:pt x="90" y="575"/>
                    <a:pt x="59" y="428"/>
                  </a:cubicBezTo>
                  <a:cubicBezTo>
                    <a:pt x="23" y="263"/>
                    <a:pt x="14" y="119"/>
                    <a:pt x="32" y="0"/>
                  </a:cubicBezTo>
                  <a:cubicBezTo>
                    <a:pt x="34" y="0"/>
                    <a:pt x="34" y="0"/>
                    <a:pt x="34" y="0"/>
                  </a:cubicBezTo>
                  <a:cubicBezTo>
                    <a:pt x="0" y="224"/>
                    <a:pt x="64" y="543"/>
                    <a:pt x="213" y="899"/>
                  </a:cubicBezTo>
                  <a:cubicBezTo>
                    <a:pt x="336" y="1192"/>
                    <a:pt x="507" y="1483"/>
                    <a:pt x="650" y="1641"/>
                  </a:cubicBezTo>
                  <a:cubicBezTo>
                    <a:pt x="663" y="1656"/>
                    <a:pt x="677" y="1671"/>
                    <a:pt x="690" y="1686"/>
                  </a:cubicBezTo>
                  <a:cubicBezTo>
                    <a:pt x="806" y="1815"/>
                    <a:pt x="926" y="1948"/>
                    <a:pt x="1057" y="2065"/>
                  </a:cubicBezTo>
                  <a:cubicBezTo>
                    <a:pt x="1213" y="2205"/>
                    <a:pt x="1428" y="2369"/>
                    <a:pt x="1705" y="2393"/>
                  </a:cubicBezTo>
                  <a:cubicBezTo>
                    <a:pt x="1952" y="2415"/>
                    <a:pt x="2190" y="2351"/>
                    <a:pt x="2420" y="2290"/>
                  </a:cubicBezTo>
                  <a:cubicBezTo>
                    <a:pt x="2681" y="2220"/>
                    <a:pt x="2928" y="2153"/>
                    <a:pt x="3152" y="2226"/>
                  </a:cubicBezTo>
                  <a:cubicBezTo>
                    <a:pt x="3271" y="2265"/>
                    <a:pt x="3375" y="2341"/>
                    <a:pt x="3468" y="2457"/>
                  </a:cubicBezTo>
                  <a:cubicBezTo>
                    <a:pt x="3572" y="2586"/>
                    <a:pt x="3662" y="2763"/>
                    <a:pt x="3744" y="2997"/>
                  </a:cubicBezTo>
                  <a:lnTo>
                    <a:pt x="3742"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2" name="Freeform 69"/>
            <p:cNvSpPr/>
            <p:nvPr/>
          </p:nvSpPr>
          <p:spPr bwMode="auto">
            <a:xfrm rot="20039755">
              <a:off x="-1700937" y="-345642"/>
              <a:ext cx="14195425" cy="11249026"/>
            </a:xfrm>
            <a:custGeom>
              <a:avLst/>
              <a:gdLst>
                <a:gd name="T0" fmla="*/ 3781 w 3783"/>
                <a:gd name="T1" fmla="*/ 2998 h 2998"/>
                <a:gd name="T2" fmla="*/ 3196 w 3783"/>
                <a:gd name="T3" fmla="*/ 2228 h 2998"/>
                <a:gd name="T4" fmla="*/ 2462 w 3783"/>
                <a:gd name="T5" fmla="*/ 2304 h 2998"/>
                <a:gd name="T6" fmla="*/ 1820 w 3783"/>
                <a:gd name="T7" fmla="*/ 2425 h 2998"/>
                <a:gd name="T8" fmla="*/ 1735 w 3783"/>
                <a:gd name="T9" fmla="*/ 2422 h 2998"/>
                <a:gd name="T10" fmla="*/ 1083 w 3783"/>
                <a:gd name="T11" fmla="*/ 2097 h 2998"/>
                <a:gd name="T12" fmla="*/ 698 w 3783"/>
                <a:gd name="T13" fmla="*/ 1686 h 2998"/>
                <a:gd name="T14" fmla="*/ 680 w 3783"/>
                <a:gd name="T15" fmla="*/ 1664 h 2998"/>
                <a:gd name="T16" fmla="*/ 251 w 3783"/>
                <a:gd name="T17" fmla="*/ 906 h 2998"/>
                <a:gd name="T18" fmla="*/ 104 w 3783"/>
                <a:gd name="T19" fmla="*/ 428 h 2998"/>
                <a:gd name="T20" fmla="*/ 83 w 3783"/>
                <a:gd name="T21" fmla="*/ 0 h 2998"/>
                <a:gd name="T22" fmla="*/ 85 w 3783"/>
                <a:gd name="T23" fmla="*/ 0 h 2998"/>
                <a:gd name="T24" fmla="*/ 681 w 3783"/>
                <a:gd name="T25" fmla="*/ 1663 h 2998"/>
                <a:gd name="T26" fmla="*/ 700 w 3783"/>
                <a:gd name="T27" fmla="*/ 1685 h 2998"/>
                <a:gd name="T28" fmla="*/ 1085 w 3783"/>
                <a:gd name="T29" fmla="*/ 2095 h 2998"/>
                <a:gd name="T30" fmla="*/ 1735 w 3783"/>
                <a:gd name="T31" fmla="*/ 2420 h 2998"/>
                <a:gd name="T32" fmla="*/ 2461 w 3783"/>
                <a:gd name="T33" fmla="*/ 2302 h 2998"/>
                <a:gd name="T34" fmla="*/ 3197 w 3783"/>
                <a:gd name="T35" fmla="*/ 2226 h 2998"/>
                <a:gd name="T36" fmla="*/ 3512 w 3783"/>
                <a:gd name="T37" fmla="*/ 2454 h 2998"/>
                <a:gd name="T38" fmla="*/ 3783 w 3783"/>
                <a:gd name="T39" fmla="*/ 2997 h 2998"/>
                <a:gd name="T40" fmla="*/ 3781 w 3783"/>
                <a:gd name="T41"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3" h="2998">
                  <a:moveTo>
                    <a:pt x="3781" y="2998"/>
                  </a:moveTo>
                  <a:cubicBezTo>
                    <a:pt x="3631" y="2551"/>
                    <a:pt x="3445" y="2306"/>
                    <a:pt x="3196" y="2228"/>
                  </a:cubicBezTo>
                  <a:cubicBezTo>
                    <a:pt x="2973" y="2158"/>
                    <a:pt x="2725" y="2229"/>
                    <a:pt x="2462" y="2304"/>
                  </a:cubicBezTo>
                  <a:cubicBezTo>
                    <a:pt x="2254" y="2364"/>
                    <a:pt x="2041" y="2425"/>
                    <a:pt x="1820" y="2425"/>
                  </a:cubicBezTo>
                  <a:cubicBezTo>
                    <a:pt x="1792" y="2425"/>
                    <a:pt x="1764" y="2424"/>
                    <a:pt x="1735" y="2422"/>
                  </a:cubicBezTo>
                  <a:cubicBezTo>
                    <a:pt x="1514" y="2405"/>
                    <a:pt x="1313" y="2305"/>
                    <a:pt x="1083" y="2097"/>
                  </a:cubicBezTo>
                  <a:cubicBezTo>
                    <a:pt x="945" y="1972"/>
                    <a:pt x="825" y="1833"/>
                    <a:pt x="698" y="1686"/>
                  </a:cubicBezTo>
                  <a:cubicBezTo>
                    <a:pt x="680" y="1664"/>
                    <a:pt x="680" y="1664"/>
                    <a:pt x="680" y="1664"/>
                  </a:cubicBezTo>
                  <a:cubicBezTo>
                    <a:pt x="539" y="1502"/>
                    <a:pt x="371" y="1204"/>
                    <a:pt x="251" y="906"/>
                  </a:cubicBezTo>
                  <a:cubicBezTo>
                    <a:pt x="183" y="737"/>
                    <a:pt x="133" y="576"/>
                    <a:pt x="104" y="428"/>
                  </a:cubicBezTo>
                  <a:cubicBezTo>
                    <a:pt x="70" y="262"/>
                    <a:pt x="63" y="118"/>
                    <a:pt x="83" y="0"/>
                  </a:cubicBezTo>
                  <a:cubicBezTo>
                    <a:pt x="85" y="0"/>
                    <a:pt x="85" y="0"/>
                    <a:pt x="85" y="0"/>
                  </a:cubicBezTo>
                  <a:cubicBezTo>
                    <a:pt x="0" y="505"/>
                    <a:pt x="423" y="1364"/>
                    <a:pt x="681" y="1663"/>
                  </a:cubicBezTo>
                  <a:cubicBezTo>
                    <a:pt x="700" y="1685"/>
                    <a:pt x="700" y="1685"/>
                    <a:pt x="700" y="1685"/>
                  </a:cubicBezTo>
                  <a:cubicBezTo>
                    <a:pt x="827" y="1832"/>
                    <a:pt x="947" y="1970"/>
                    <a:pt x="1085" y="2095"/>
                  </a:cubicBezTo>
                  <a:cubicBezTo>
                    <a:pt x="1314" y="2303"/>
                    <a:pt x="1515" y="2403"/>
                    <a:pt x="1735" y="2420"/>
                  </a:cubicBezTo>
                  <a:cubicBezTo>
                    <a:pt x="1986" y="2439"/>
                    <a:pt x="2227" y="2369"/>
                    <a:pt x="2461" y="2302"/>
                  </a:cubicBezTo>
                  <a:cubicBezTo>
                    <a:pt x="2725" y="2227"/>
                    <a:pt x="2973" y="2156"/>
                    <a:pt x="3197" y="2226"/>
                  </a:cubicBezTo>
                  <a:cubicBezTo>
                    <a:pt x="3316" y="2263"/>
                    <a:pt x="3419" y="2338"/>
                    <a:pt x="3512" y="2454"/>
                  </a:cubicBezTo>
                  <a:cubicBezTo>
                    <a:pt x="3615" y="2583"/>
                    <a:pt x="3703" y="2761"/>
                    <a:pt x="3783" y="2997"/>
                  </a:cubicBezTo>
                  <a:lnTo>
                    <a:pt x="3781"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3" name="Freeform 70"/>
            <p:cNvSpPr/>
            <p:nvPr/>
          </p:nvSpPr>
          <p:spPr bwMode="auto">
            <a:xfrm rot="20039755">
              <a:off x="-1574660" y="-413259"/>
              <a:ext cx="13981113" cy="11249026"/>
            </a:xfrm>
            <a:custGeom>
              <a:avLst/>
              <a:gdLst>
                <a:gd name="T0" fmla="*/ 3724 w 3726"/>
                <a:gd name="T1" fmla="*/ 2998 h 2998"/>
                <a:gd name="T2" fmla="*/ 3146 w 3726"/>
                <a:gd name="T3" fmla="*/ 2228 h 2998"/>
                <a:gd name="T4" fmla="*/ 2408 w 3726"/>
                <a:gd name="T5" fmla="*/ 2317 h 2998"/>
                <a:gd name="T6" fmla="*/ 1670 w 3726"/>
                <a:gd name="T7" fmla="*/ 2449 h 2998"/>
                <a:gd name="T8" fmla="*/ 1318 w 3726"/>
                <a:gd name="T9" fmla="*/ 2348 h 2998"/>
                <a:gd name="T10" fmla="*/ 1016 w 3726"/>
                <a:gd name="T11" fmla="*/ 2128 h 2998"/>
                <a:gd name="T12" fmla="*/ 616 w 3726"/>
                <a:gd name="T13" fmla="*/ 1687 h 2998"/>
                <a:gd name="T14" fmla="*/ 196 w 3726"/>
                <a:gd name="T15" fmla="*/ 913 h 2998"/>
                <a:gd name="T16" fmla="*/ 53 w 3726"/>
                <a:gd name="T17" fmla="*/ 429 h 2998"/>
                <a:gd name="T18" fmla="*/ 39 w 3726"/>
                <a:gd name="T19" fmla="*/ 0 h 2998"/>
                <a:gd name="T20" fmla="*/ 41 w 3726"/>
                <a:gd name="T21" fmla="*/ 1 h 2998"/>
                <a:gd name="T22" fmla="*/ 198 w 3726"/>
                <a:gd name="T23" fmla="*/ 912 h 2998"/>
                <a:gd name="T24" fmla="*/ 617 w 3726"/>
                <a:gd name="T25" fmla="*/ 1686 h 2998"/>
                <a:gd name="T26" fmla="*/ 1017 w 3726"/>
                <a:gd name="T27" fmla="*/ 2126 h 2998"/>
                <a:gd name="T28" fmla="*/ 1670 w 3726"/>
                <a:gd name="T29" fmla="*/ 2447 h 2998"/>
                <a:gd name="T30" fmla="*/ 2407 w 3726"/>
                <a:gd name="T31" fmla="*/ 2315 h 2998"/>
                <a:gd name="T32" fmla="*/ 3146 w 3726"/>
                <a:gd name="T33" fmla="*/ 2226 h 2998"/>
                <a:gd name="T34" fmla="*/ 3460 w 3726"/>
                <a:gd name="T35" fmla="*/ 2452 h 2998"/>
                <a:gd name="T36" fmla="*/ 3726 w 3726"/>
                <a:gd name="T37" fmla="*/ 2998 h 2998"/>
                <a:gd name="T38" fmla="*/ 3724 w 3726"/>
                <a:gd name="T39"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26" h="2998">
                  <a:moveTo>
                    <a:pt x="3724" y="2998"/>
                  </a:moveTo>
                  <a:cubicBezTo>
                    <a:pt x="3578" y="2548"/>
                    <a:pt x="3394" y="2303"/>
                    <a:pt x="3146" y="2228"/>
                  </a:cubicBezTo>
                  <a:cubicBezTo>
                    <a:pt x="2923" y="2160"/>
                    <a:pt x="2673" y="2236"/>
                    <a:pt x="2408" y="2317"/>
                  </a:cubicBezTo>
                  <a:cubicBezTo>
                    <a:pt x="2170" y="2390"/>
                    <a:pt x="1924" y="2464"/>
                    <a:pt x="1670" y="2449"/>
                  </a:cubicBezTo>
                  <a:cubicBezTo>
                    <a:pt x="1548" y="2441"/>
                    <a:pt x="1433" y="2408"/>
                    <a:pt x="1318" y="2348"/>
                  </a:cubicBezTo>
                  <a:cubicBezTo>
                    <a:pt x="1221" y="2297"/>
                    <a:pt x="1122" y="2225"/>
                    <a:pt x="1016" y="2128"/>
                  </a:cubicBezTo>
                  <a:cubicBezTo>
                    <a:pt x="871" y="1995"/>
                    <a:pt x="741" y="1838"/>
                    <a:pt x="616" y="1687"/>
                  </a:cubicBezTo>
                  <a:cubicBezTo>
                    <a:pt x="478" y="1520"/>
                    <a:pt x="313" y="1216"/>
                    <a:pt x="196" y="913"/>
                  </a:cubicBezTo>
                  <a:cubicBezTo>
                    <a:pt x="129" y="740"/>
                    <a:pt x="81" y="578"/>
                    <a:pt x="53" y="429"/>
                  </a:cubicBezTo>
                  <a:cubicBezTo>
                    <a:pt x="22" y="261"/>
                    <a:pt x="17" y="117"/>
                    <a:pt x="39" y="0"/>
                  </a:cubicBezTo>
                  <a:cubicBezTo>
                    <a:pt x="41" y="1"/>
                    <a:pt x="41" y="1"/>
                    <a:pt x="41" y="1"/>
                  </a:cubicBezTo>
                  <a:cubicBezTo>
                    <a:pt x="0" y="219"/>
                    <a:pt x="55" y="543"/>
                    <a:pt x="198" y="912"/>
                  </a:cubicBezTo>
                  <a:cubicBezTo>
                    <a:pt x="314" y="1215"/>
                    <a:pt x="479" y="1519"/>
                    <a:pt x="617" y="1686"/>
                  </a:cubicBezTo>
                  <a:cubicBezTo>
                    <a:pt x="743" y="1837"/>
                    <a:pt x="872" y="1993"/>
                    <a:pt x="1017" y="2126"/>
                  </a:cubicBezTo>
                  <a:cubicBezTo>
                    <a:pt x="1244" y="2334"/>
                    <a:pt x="1446" y="2433"/>
                    <a:pt x="1670" y="2447"/>
                  </a:cubicBezTo>
                  <a:cubicBezTo>
                    <a:pt x="1924" y="2463"/>
                    <a:pt x="2170" y="2388"/>
                    <a:pt x="2407" y="2315"/>
                  </a:cubicBezTo>
                  <a:cubicBezTo>
                    <a:pt x="2672" y="2235"/>
                    <a:pt x="2923" y="2158"/>
                    <a:pt x="3146" y="2226"/>
                  </a:cubicBezTo>
                  <a:cubicBezTo>
                    <a:pt x="3266" y="2262"/>
                    <a:pt x="3368" y="2336"/>
                    <a:pt x="3460" y="2452"/>
                  </a:cubicBezTo>
                  <a:cubicBezTo>
                    <a:pt x="3562" y="2581"/>
                    <a:pt x="3649" y="2759"/>
                    <a:pt x="3726" y="2998"/>
                  </a:cubicBezTo>
                  <a:lnTo>
                    <a:pt x="3724"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4" name="Freeform 71"/>
            <p:cNvSpPr/>
            <p:nvPr/>
          </p:nvSpPr>
          <p:spPr bwMode="auto">
            <a:xfrm rot="20039755">
              <a:off x="-1621180" y="-420092"/>
              <a:ext cx="13949363" cy="11245851"/>
            </a:xfrm>
            <a:custGeom>
              <a:avLst/>
              <a:gdLst>
                <a:gd name="T0" fmla="*/ 3717 w 3718"/>
                <a:gd name="T1" fmla="*/ 2997 h 2997"/>
                <a:gd name="T2" fmla="*/ 3241 w 3718"/>
                <a:gd name="T3" fmla="*/ 2265 h 2997"/>
                <a:gd name="T4" fmla="*/ 2402 w 3718"/>
                <a:gd name="T5" fmla="*/ 2329 h 2997"/>
                <a:gd name="T6" fmla="*/ 1654 w 3718"/>
                <a:gd name="T7" fmla="*/ 2475 h 2997"/>
                <a:gd name="T8" fmla="*/ 1299 w 3718"/>
                <a:gd name="T9" fmla="*/ 2377 h 2997"/>
                <a:gd name="T10" fmla="*/ 997 w 3718"/>
                <a:gd name="T11" fmla="*/ 2157 h 2997"/>
                <a:gd name="T12" fmla="*/ 601 w 3718"/>
                <a:gd name="T13" fmla="*/ 1708 h 2997"/>
                <a:gd name="T14" fmla="*/ 189 w 3718"/>
                <a:gd name="T15" fmla="*/ 918 h 2997"/>
                <a:gd name="T16" fmla="*/ 52 w 3718"/>
                <a:gd name="T17" fmla="*/ 429 h 2997"/>
                <a:gd name="T18" fmla="*/ 43 w 3718"/>
                <a:gd name="T19" fmla="*/ 0 h 2997"/>
                <a:gd name="T20" fmla="*/ 45 w 3718"/>
                <a:gd name="T21" fmla="*/ 0 h 2997"/>
                <a:gd name="T22" fmla="*/ 191 w 3718"/>
                <a:gd name="T23" fmla="*/ 918 h 2997"/>
                <a:gd name="T24" fmla="*/ 602 w 3718"/>
                <a:gd name="T25" fmla="*/ 1707 h 2997"/>
                <a:gd name="T26" fmla="*/ 998 w 3718"/>
                <a:gd name="T27" fmla="*/ 2156 h 2997"/>
                <a:gd name="T28" fmla="*/ 1654 w 3718"/>
                <a:gd name="T29" fmla="*/ 2473 h 2997"/>
                <a:gd name="T30" fmla="*/ 1707 w 3718"/>
                <a:gd name="T31" fmla="*/ 2474 h 2997"/>
                <a:gd name="T32" fmla="*/ 2401 w 3718"/>
                <a:gd name="T33" fmla="*/ 2327 h 2997"/>
                <a:gd name="T34" fmla="*/ 3242 w 3718"/>
                <a:gd name="T35" fmla="*/ 2263 h 2997"/>
                <a:gd name="T36" fmla="*/ 3499 w 3718"/>
                <a:gd name="T37" fmla="*/ 2507 h 2997"/>
                <a:gd name="T38" fmla="*/ 3718 w 3718"/>
                <a:gd name="T39" fmla="*/ 2997 h 2997"/>
                <a:gd name="T40" fmla="*/ 3717 w 3718"/>
                <a:gd name="T41"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8" h="2997">
                  <a:moveTo>
                    <a:pt x="3717" y="2997"/>
                  </a:moveTo>
                  <a:cubicBezTo>
                    <a:pt x="3594" y="2607"/>
                    <a:pt x="3438" y="2367"/>
                    <a:pt x="3241" y="2265"/>
                  </a:cubicBezTo>
                  <a:cubicBezTo>
                    <a:pt x="2995" y="2138"/>
                    <a:pt x="2707" y="2231"/>
                    <a:pt x="2402" y="2329"/>
                  </a:cubicBezTo>
                  <a:cubicBezTo>
                    <a:pt x="2161" y="2407"/>
                    <a:pt x="1912" y="2487"/>
                    <a:pt x="1654" y="2475"/>
                  </a:cubicBezTo>
                  <a:cubicBezTo>
                    <a:pt x="1530" y="2469"/>
                    <a:pt x="1414" y="2437"/>
                    <a:pt x="1299" y="2377"/>
                  </a:cubicBezTo>
                  <a:cubicBezTo>
                    <a:pt x="1200" y="2326"/>
                    <a:pt x="1102" y="2254"/>
                    <a:pt x="997" y="2157"/>
                  </a:cubicBezTo>
                  <a:cubicBezTo>
                    <a:pt x="857" y="2027"/>
                    <a:pt x="734" y="1877"/>
                    <a:pt x="601" y="1708"/>
                  </a:cubicBezTo>
                  <a:cubicBezTo>
                    <a:pt x="464" y="1537"/>
                    <a:pt x="303" y="1226"/>
                    <a:pt x="189" y="918"/>
                  </a:cubicBezTo>
                  <a:cubicBezTo>
                    <a:pt x="124" y="743"/>
                    <a:pt x="78" y="578"/>
                    <a:pt x="52" y="429"/>
                  </a:cubicBezTo>
                  <a:cubicBezTo>
                    <a:pt x="22" y="259"/>
                    <a:pt x="19" y="115"/>
                    <a:pt x="43" y="0"/>
                  </a:cubicBezTo>
                  <a:cubicBezTo>
                    <a:pt x="45" y="0"/>
                    <a:pt x="45" y="0"/>
                    <a:pt x="45" y="0"/>
                  </a:cubicBezTo>
                  <a:cubicBezTo>
                    <a:pt x="0" y="216"/>
                    <a:pt x="52" y="542"/>
                    <a:pt x="191" y="918"/>
                  </a:cubicBezTo>
                  <a:cubicBezTo>
                    <a:pt x="304" y="1226"/>
                    <a:pt x="466" y="1536"/>
                    <a:pt x="602" y="1707"/>
                  </a:cubicBezTo>
                  <a:cubicBezTo>
                    <a:pt x="736" y="1876"/>
                    <a:pt x="858" y="2026"/>
                    <a:pt x="998" y="2156"/>
                  </a:cubicBezTo>
                  <a:cubicBezTo>
                    <a:pt x="1223" y="2364"/>
                    <a:pt x="1425" y="2462"/>
                    <a:pt x="1654" y="2473"/>
                  </a:cubicBezTo>
                  <a:cubicBezTo>
                    <a:pt x="1671" y="2474"/>
                    <a:pt x="1689" y="2474"/>
                    <a:pt x="1707" y="2474"/>
                  </a:cubicBezTo>
                  <a:cubicBezTo>
                    <a:pt x="1946" y="2474"/>
                    <a:pt x="2177" y="2399"/>
                    <a:pt x="2401" y="2327"/>
                  </a:cubicBezTo>
                  <a:cubicBezTo>
                    <a:pt x="2707" y="2229"/>
                    <a:pt x="2995" y="2136"/>
                    <a:pt x="3242" y="2263"/>
                  </a:cubicBezTo>
                  <a:cubicBezTo>
                    <a:pt x="3338" y="2313"/>
                    <a:pt x="3422" y="2393"/>
                    <a:pt x="3499" y="2507"/>
                  </a:cubicBezTo>
                  <a:cubicBezTo>
                    <a:pt x="3582" y="2630"/>
                    <a:pt x="3654" y="2791"/>
                    <a:pt x="3718" y="2997"/>
                  </a:cubicBezTo>
                  <a:lnTo>
                    <a:pt x="3717"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5" name="Freeform 72"/>
            <p:cNvSpPr/>
            <p:nvPr/>
          </p:nvSpPr>
          <p:spPr bwMode="auto">
            <a:xfrm rot="20039755">
              <a:off x="-1671204" y="-415126"/>
              <a:ext cx="13920788" cy="11247438"/>
            </a:xfrm>
            <a:custGeom>
              <a:avLst/>
              <a:gdLst>
                <a:gd name="T0" fmla="*/ 3708 w 3710"/>
                <a:gd name="T1" fmla="*/ 2997 h 2997"/>
                <a:gd name="T2" fmla="*/ 3239 w 3710"/>
                <a:gd name="T3" fmla="*/ 2264 h 2997"/>
                <a:gd name="T4" fmla="*/ 2396 w 3710"/>
                <a:gd name="T5" fmla="*/ 2341 h 2997"/>
                <a:gd name="T6" fmla="*/ 1675 w 3710"/>
                <a:gd name="T7" fmla="*/ 2502 h 2997"/>
                <a:gd name="T8" fmla="*/ 1636 w 3710"/>
                <a:gd name="T9" fmla="*/ 2501 h 2997"/>
                <a:gd name="T10" fmla="*/ 1279 w 3710"/>
                <a:gd name="T11" fmla="*/ 2407 h 2997"/>
                <a:gd name="T12" fmla="*/ 977 w 3710"/>
                <a:gd name="T13" fmla="*/ 2188 h 2997"/>
                <a:gd name="T14" fmla="*/ 584 w 3710"/>
                <a:gd name="T15" fmla="*/ 1731 h 2997"/>
                <a:gd name="T16" fmla="*/ 380 w 3710"/>
                <a:gd name="T17" fmla="*/ 1391 h 2997"/>
                <a:gd name="T18" fmla="*/ 181 w 3710"/>
                <a:gd name="T19" fmla="*/ 925 h 2997"/>
                <a:gd name="T20" fmla="*/ 49 w 3710"/>
                <a:gd name="T21" fmla="*/ 429 h 2997"/>
                <a:gd name="T22" fmla="*/ 46 w 3710"/>
                <a:gd name="T23" fmla="*/ 0 h 2997"/>
                <a:gd name="T24" fmla="*/ 48 w 3710"/>
                <a:gd name="T25" fmla="*/ 1 h 2997"/>
                <a:gd name="T26" fmla="*/ 183 w 3710"/>
                <a:gd name="T27" fmla="*/ 924 h 2997"/>
                <a:gd name="T28" fmla="*/ 586 w 3710"/>
                <a:gd name="T29" fmla="*/ 1730 h 2997"/>
                <a:gd name="T30" fmla="*/ 978 w 3710"/>
                <a:gd name="T31" fmla="*/ 2186 h 2997"/>
                <a:gd name="T32" fmla="*/ 1636 w 3710"/>
                <a:gd name="T33" fmla="*/ 2500 h 2997"/>
                <a:gd name="T34" fmla="*/ 1675 w 3710"/>
                <a:gd name="T35" fmla="*/ 2500 h 2997"/>
                <a:gd name="T36" fmla="*/ 2395 w 3710"/>
                <a:gd name="T37" fmla="*/ 2340 h 2997"/>
                <a:gd name="T38" fmla="*/ 2842 w 3710"/>
                <a:gd name="T39" fmla="*/ 2214 h 2997"/>
                <a:gd name="T40" fmla="*/ 3240 w 3710"/>
                <a:gd name="T41" fmla="*/ 2262 h 2997"/>
                <a:gd name="T42" fmla="*/ 3495 w 3710"/>
                <a:gd name="T43" fmla="*/ 2505 h 2997"/>
                <a:gd name="T44" fmla="*/ 3710 w 3710"/>
                <a:gd name="T45" fmla="*/ 2997 h 2997"/>
                <a:gd name="T46" fmla="*/ 3708 w 3710"/>
                <a:gd name="T47"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10" h="2997">
                  <a:moveTo>
                    <a:pt x="3708" y="2997"/>
                  </a:moveTo>
                  <a:cubicBezTo>
                    <a:pt x="3589" y="2605"/>
                    <a:pt x="3436" y="2365"/>
                    <a:pt x="3239" y="2264"/>
                  </a:cubicBezTo>
                  <a:cubicBezTo>
                    <a:pt x="2994" y="2138"/>
                    <a:pt x="2703" y="2237"/>
                    <a:pt x="2396" y="2341"/>
                  </a:cubicBezTo>
                  <a:cubicBezTo>
                    <a:pt x="2163" y="2421"/>
                    <a:pt x="1923" y="2502"/>
                    <a:pt x="1675" y="2502"/>
                  </a:cubicBezTo>
                  <a:cubicBezTo>
                    <a:pt x="1662" y="2502"/>
                    <a:pt x="1649" y="2502"/>
                    <a:pt x="1636" y="2501"/>
                  </a:cubicBezTo>
                  <a:cubicBezTo>
                    <a:pt x="1512" y="2497"/>
                    <a:pt x="1395" y="2466"/>
                    <a:pt x="1279" y="2407"/>
                  </a:cubicBezTo>
                  <a:cubicBezTo>
                    <a:pt x="1180" y="2357"/>
                    <a:pt x="1081" y="2285"/>
                    <a:pt x="977" y="2188"/>
                  </a:cubicBezTo>
                  <a:cubicBezTo>
                    <a:pt x="832" y="2052"/>
                    <a:pt x="709" y="1895"/>
                    <a:pt x="584" y="1731"/>
                  </a:cubicBezTo>
                  <a:cubicBezTo>
                    <a:pt x="522" y="1649"/>
                    <a:pt x="450" y="1528"/>
                    <a:pt x="380" y="1391"/>
                  </a:cubicBezTo>
                  <a:cubicBezTo>
                    <a:pt x="306" y="1244"/>
                    <a:pt x="237" y="1083"/>
                    <a:pt x="181" y="925"/>
                  </a:cubicBezTo>
                  <a:cubicBezTo>
                    <a:pt x="118" y="747"/>
                    <a:pt x="73" y="580"/>
                    <a:pt x="49" y="429"/>
                  </a:cubicBezTo>
                  <a:cubicBezTo>
                    <a:pt x="21" y="258"/>
                    <a:pt x="20" y="114"/>
                    <a:pt x="46" y="0"/>
                  </a:cubicBezTo>
                  <a:cubicBezTo>
                    <a:pt x="48" y="1"/>
                    <a:pt x="48" y="1"/>
                    <a:pt x="48" y="1"/>
                  </a:cubicBezTo>
                  <a:cubicBezTo>
                    <a:pt x="0" y="214"/>
                    <a:pt x="47" y="542"/>
                    <a:pt x="183" y="924"/>
                  </a:cubicBezTo>
                  <a:cubicBezTo>
                    <a:pt x="292" y="1232"/>
                    <a:pt x="454" y="1556"/>
                    <a:pt x="586" y="1730"/>
                  </a:cubicBezTo>
                  <a:cubicBezTo>
                    <a:pt x="710" y="1893"/>
                    <a:pt x="834" y="2051"/>
                    <a:pt x="978" y="2186"/>
                  </a:cubicBezTo>
                  <a:cubicBezTo>
                    <a:pt x="1198" y="2392"/>
                    <a:pt x="1407" y="2492"/>
                    <a:pt x="1636" y="2500"/>
                  </a:cubicBezTo>
                  <a:cubicBezTo>
                    <a:pt x="1649" y="2500"/>
                    <a:pt x="1662" y="2500"/>
                    <a:pt x="1675" y="2500"/>
                  </a:cubicBezTo>
                  <a:cubicBezTo>
                    <a:pt x="1923" y="2500"/>
                    <a:pt x="2163" y="2419"/>
                    <a:pt x="2395" y="2340"/>
                  </a:cubicBezTo>
                  <a:cubicBezTo>
                    <a:pt x="2552" y="2286"/>
                    <a:pt x="2700" y="2236"/>
                    <a:pt x="2842" y="2214"/>
                  </a:cubicBezTo>
                  <a:cubicBezTo>
                    <a:pt x="3001" y="2189"/>
                    <a:pt x="3128" y="2205"/>
                    <a:pt x="3240" y="2262"/>
                  </a:cubicBezTo>
                  <a:cubicBezTo>
                    <a:pt x="3336" y="2312"/>
                    <a:pt x="3420" y="2391"/>
                    <a:pt x="3495" y="2505"/>
                  </a:cubicBezTo>
                  <a:cubicBezTo>
                    <a:pt x="3577" y="2629"/>
                    <a:pt x="3647" y="2790"/>
                    <a:pt x="3710" y="2997"/>
                  </a:cubicBezTo>
                  <a:lnTo>
                    <a:pt x="3708"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6" name="Freeform 73"/>
            <p:cNvSpPr/>
            <p:nvPr/>
          </p:nvSpPr>
          <p:spPr bwMode="auto">
            <a:xfrm rot="20039755">
              <a:off x="-1724127" y="-385186"/>
              <a:ext cx="13889038" cy="11245851"/>
            </a:xfrm>
            <a:custGeom>
              <a:avLst/>
              <a:gdLst>
                <a:gd name="T0" fmla="*/ 3700 w 3702"/>
                <a:gd name="T1" fmla="*/ 2997 h 2997"/>
                <a:gd name="T2" fmla="*/ 3239 w 3702"/>
                <a:gd name="T3" fmla="*/ 2263 h 2997"/>
                <a:gd name="T4" fmla="*/ 2391 w 3702"/>
                <a:gd name="T5" fmla="*/ 2353 h 2997"/>
                <a:gd name="T6" fmla="*/ 1644 w 3702"/>
                <a:gd name="T7" fmla="*/ 2528 h 2997"/>
                <a:gd name="T8" fmla="*/ 1620 w 3702"/>
                <a:gd name="T9" fmla="*/ 2528 h 2997"/>
                <a:gd name="T10" fmla="*/ 958 w 3702"/>
                <a:gd name="T11" fmla="*/ 2218 h 2997"/>
                <a:gd name="T12" fmla="*/ 570 w 3702"/>
                <a:gd name="T13" fmla="*/ 1753 h 2997"/>
                <a:gd name="T14" fmla="*/ 174 w 3702"/>
                <a:gd name="T15" fmla="*/ 931 h 2997"/>
                <a:gd name="T16" fmla="*/ 48 w 3702"/>
                <a:gd name="T17" fmla="*/ 429 h 2997"/>
                <a:gd name="T18" fmla="*/ 51 w 3702"/>
                <a:gd name="T19" fmla="*/ 0 h 2997"/>
                <a:gd name="T20" fmla="*/ 53 w 3702"/>
                <a:gd name="T21" fmla="*/ 0 h 2997"/>
                <a:gd name="T22" fmla="*/ 176 w 3702"/>
                <a:gd name="T23" fmla="*/ 930 h 2997"/>
                <a:gd name="T24" fmla="*/ 571 w 3702"/>
                <a:gd name="T25" fmla="*/ 1752 h 2997"/>
                <a:gd name="T26" fmla="*/ 959 w 3702"/>
                <a:gd name="T27" fmla="*/ 2216 h 2997"/>
                <a:gd name="T28" fmla="*/ 1620 w 3702"/>
                <a:gd name="T29" fmla="*/ 2526 h 2997"/>
                <a:gd name="T30" fmla="*/ 2390 w 3702"/>
                <a:gd name="T31" fmla="*/ 2352 h 2997"/>
                <a:gd name="T32" fmla="*/ 2841 w 3702"/>
                <a:gd name="T33" fmla="*/ 2217 h 2997"/>
                <a:gd name="T34" fmla="*/ 3240 w 3702"/>
                <a:gd name="T35" fmla="*/ 2261 h 2997"/>
                <a:gd name="T36" fmla="*/ 3492 w 3702"/>
                <a:gd name="T37" fmla="*/ 2503 h 2997"/>
                <a:gd name="T38" fmla="*/ 3702 w 3702"/>
                <a:gd name="T39" fmla="*/ 2996 h 2997"/>
                <a:gd name="T40" fmla="*/ 3700 w 3702"/>
                <a:gd name="T41"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02" h="2997">
                  <a:moveTo>
                    <a:pt x="3700" y="2997"/>
                  </a:moveTo>
                  <a:cubicBezTo>
                    <a:pt x="3585" y="2602"/>
                    <a:pt x="3434" y="2362"/>
                    <a:pt x="3239" y="2263"/>
                  </a:cubicBezTo>
                  <a:cubicBezTo>
                    <a:pt x="2994" y="2138"/>
                    <a:pt x="2701" y="2242"/>
                    <a:pt x="2391" y="2353"/>
                  </a:cubicBezTo>
                  <a:cubicBezTo>
                    <a:pt x="2150" y="2439"/>
                    <a:pt x="1901" y="2528"/>
                    <a:pt x="1644" y="2528"/>
                  </a:cubicBezTo>
                  <a:cubicBezTo>
                    <a:pt x="1636" y="2528"/>
                    <a:pt x="1628" y="2528"/>
                    <a:pt x="1620" y="2528"/>
                  </a:cubicBezTo>
                  <a:cubicBezTo>
                    <a:pt x="1387" y="2523"/>
                    <a:pt x="1176" y="2424"/>
                    <a:pt x="958" y="2218"/>
                  </a:cubicBezTo>
                  <a:cubicBezTo>
                    <a:pt x="810" y="2077"/>
                    <a:pt x="685" y="1911"/>
                    <a:pt x="570" y="1753"/>
                  </a:cubicBezTo>
                  <a:cubicBezTo>
                    <a:pt x="439" y="1574"/>
                    <a:pt x="281" y="1244"/>
                    <a:pt x="174" y="931"/>
                  </a:cubicBezTo>
                  <a:cubicBezTo>
                    <a:pt x="113" y="750"/>
                    <a:pt x="70" y="581"/>
                    <a:pt x="48" y="429"/>
                  </a:cubicBezTo>
                  <a:cubicBezTo>
                    <a:pt x="22" y="257"/>
                    <a:pt x="23" y="113"/>
                    <a:pt x="51" y="0"/>
                  </a:cubicBezTo>
                  <a:cubicBezTo>
                    <a:pt x="53" y="0"/>
                    <a:pt x="53" y="0"/>
                    <a:pt x="53" y="0"/>
                  </a:cubicBezTo>
                  <a:cubicBezTo>
                    <a:pt x="0" y="211"/>
                    <a:pt x="44" y="541"/>
                    <a:pt x="176" y="930"/>
                  </a:cubicBezTo>
                  <a:cubicBezTo>
                    <a:pt x="282" y="1243"/>
                    <a:pt x="441" y="1573"/>
                    <a:pt x="571" y="1752"/>
                  </a:cubicBezTo>
                  <a:cubicBezTo>
                    <a:pt x="686" y="1910"/>
                    <a:pt x="811" y="2076"/>
                    <a:pt x="959" y="2216"/>
                  </a:cubicBezTo>
                  <a:cubicBezTo>
                    <a:pt x="1177" y="2422"/>
                    <a:pt x="1387" y="2521"/>
                    <a:pt x="1620" y="2526"/>
                  </a:cubicBezTo>
                  <a:cubicBezTo>
                    <a:pt x="1885" y="2532"/>
                    <a:pt x="2142" y="2440"/>
                    <a:pt x="2390" y="2352"/>
                  </a:cubicBezTo>
                  <a:cubicBezTo>
                    <a:pt x="2548" y="2295"/>
                    <a:pt x="2698" y="2241"/>
                    <a:pt x="2841" y="2217"/>
                  </a:cubicBezTo>
                  <a:cubicBezTo>
                    <a:pt x="3001" y="2190"/>
                    <a:pt x="3128" y="2204"/>
                    <a:pt x="3240" y="2261"/>
                  </a:cubicBezTo>
                  <a:cubicBezTo>
                    <a:pt x="3335" y="2310"/>
                    <a:pt x="3418" y="2389"/>
                    <a:pt x="3492" y="2503"/>
                  </a:cubicBezTo>
                  <a:cubicBezTo>
                    <a:pt x="3573" y="2627"/>
                    <a:pt x="3641" y="2788"/>
                    <a:pt x="3702" y="2996"/>
                  </a:cubicBezTo>
                  <a:lnTo>
                    <a:pt x="3700"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7" name="Freeform 74"/>
            <p:cNvSpPr/>
            <p:nvPr/>
          </p:nvSpPr>
          <p:spPr bwMode="auto">
            <a:xfrm rot="20039755">
              <a:off x="-1792039" y="-340304"/>
              <a:ext cx="13855700" cy="11247438"/>
            </a:xfrm>
            <a:custGeom>
              <a:avLst/>
              <a:gdLst>
                <a:gd name="T0" fmla="*/ 3691 w 3693"/>
                <a:gd name="T1" fmla="*/ 2997 h 2997"/>
                <a:gd name="T2" fmla="*/ 3232 w 3693"/>
                <a:gd name="T3" fmla="*/ 2255 h 2997"/>
                <a:gd name="T4" fmla="*/ 2364 w 3693"/>
                <a:gd name="T5" fmla="*/ 2362 h 2997"/>
                <a:gd name="T6" fmla="*/ 1602 w 3693"/>
                <a:gd name="T7" fmla="*/ 2555 h 2997"/>
                <a:gd name="T8" fmla="*/ 1240 w 3693"/>
                <a:gd name="T9" fmla="*/ 2471 h 2997"/>
                <a:gd name="T10" fmla="*/ 938 w 3693"/>
                <a:gd name="T11" fmla="*/ 2248 h 2997"/>
                <a:gd name="T12" fmla="*/ 553 w 3693"/>
                <a:gd name="T13" fmla="*/ 1776 h 2997"/>
                <a:gd name="T14" fmla="*/ 166 w 3693"/>
                <a:gd name="T15" fmla="*/ 938 h 2997"/>
                <a:gd name="T16" fmla="*/ 45 w 3693"/>
                <a:gd name="T17" fmla="*/ 430 h 2997"/>
                <a:gd name="T18" fmla="*/ 54 w 3693"/>
                <a:gd name="T19" fmla="*/ 0 h 2997"/>
                <a:gd name="T20" fmla="*/ 56 w 3693"/>
                <a:gd name="T21" fmla="*/ 1 h 2997"/>
                <a:gd name="T22" fmla="*/ 168 w 3693"/>
                <a:gd name="T23" fmla="*/ 937 h 2997"/>
                <a:gd name="T24" fmla="*/ 555 w 3693"/>
                <a:gd name="T25" fmla="*/ 1775 h 2997"/>
                <a:gd name="T26" fmla="*/ 939 w 3693"/>
                <a:gd name="T27" fmla="*/ 2247 h 2997"/>
                <a:gd name="T28" fmla="*/ 1586 w 3693"/>
                <a:gd name="T29" fmla="*/ 2553 h 2997"/>
                <a:gd name="T30" fmla="*/ 1602 w 3693"/>
                <a:gd name="T31" fmla="*/ 2553 h 2997"/>
                <a:gd name="T32" fmla="*/ 2364 w 3693"/>
                <a:gd name="T33" fmla="*/ 2360 h 2997"/>
                <a:gd name="T34" fmla="*/ 2826 w 3693"/>
                <a:gd name="T35" fmla="*/ 2214 h 2997"/>
                <a:gd name="T36" fmla="*/ 3233 w 3693"/>
                <a:gd name="T37" fmla="*/ 2253 h 2997"/>
                <a:gd name="T38" fmla="*/ 3486 w 3693"/>
                <a:gd name="T39" fmla="*/ 2497 h 2997"/>
                <a:gd name="T40" fmla="*/ 3693 w 3693"/>
                <a:gd name="T41" fmla="*/ 2997 h 2997"/>
                <a:gd name="T42" fmla="*/ 3691 w 3693"/>
                <a:gd name="T43"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93" h="2997">
                  <a:moveTo>
                    <a:pt x="3691" y="2997"/>
                  </a:moveTo>
                  <a:cubicBezTo>
                    <a:pt x="3579" y="2597"/>
                    <a:pt x="3429" y="2354"/>
                    <a:pt x="3232" y="2255"/>
                  </a:cubicBezTo>
                  <a:cubicBezTo>
                    <a:pt x="2984" y="2129"/>
                    <a:pt x="2683" y="2242"/>
                    <a:pt x="2364" y="2362"/>
                  </a:cubicBezTo>
                  <a:cubicBezTo>
                    <a:pt x="2119" y="2454"/>
                    <a:pt x="1865" y="2549"/>
                    <a:pt x="1602" y="2555"/>
                  </a:cubicBezTo>
                  <a:cubicBezTo>
                    <a:pt x="1476" y="2557"/>
                    <a:pt x="1358" y="2530"/>
                    <a:pt x="1240" y="2471"/>
                  </a:cubicBezTo>
                  <a:cubicBezTo>
                    <a:pt x="1141" y="2421"/>
                    <a:pt x="1042" y="2348"/>
                    <a:pt x="938" y="2248"/>
                  </a:cubicBezTo>
                  <a:cubicBezTo>
                    <a:pt x="802" y="2118"/>
                    <a:pt x="685" y="1965"/>
                    <a:pt x="553" y="1776"/>
                  </a:cubicBezTo>
                  <a:cubicBezTo>
                    <a:pt x="425" y="1592"/>
                    <a:pt x="269" y="1255"/>
                    <a:pt x="166" y="938"/>
                  </a:cubicBezTo>
                  <a:cubicBezTo>
                    <a:pt x="107" y="753"/>
                    <a:pt x="66" y="582"/>
                    <a:pt x="45" y="430"/>
                  </a:cubicBezTo>
                  <a:cubicBezTo>
                    <a:pt x="21" y="256"/>
                    <a:pt x="24" y="112"/>
                    <a:pt x="54" y="0"/>
                  </a:cubicBezTo>
                  <a:cubicBezTo>
                    <a:pt x="56" y="1"/>
                    <a:pt x="56" y="1"/>
                    <a:pt x="56" y="1"/>
                  </a:cubicBezTo>
                  <a:cubicBezTo>
                    <a:pt x="0" y="209"/>
                    <a:pt x="40" y="541"/>
                    <a:pt x="168" y="937"/>
                  </a:cubicBezTo>
                  <a:cubicBezTo>
                    <a:pt x="271" y="1254"/>
                    <a:pt x="426" y="1591"/>
                    <a:pt x="555" y="1775"/>
                  </a:cubicBezTo>
                  <a:cubicBezTo>
                    <a:pt x="687" y="1964"/>
                    <a:pt x="803" y="2117"/>
                    <a:pt x="939" y="2247"/>
                  </a:cubicBezTo>
                  <a:cubicBezTo>
                    <a:pt x="1157" y="2455"/>
                    <a:pt x="1363" y="2553"/>
                    <a:pt x="1586" y="2553"/>
                  </a:cubicBezTo>
                  <a:cubicBezTo>
                    <a:pt x="1592" y="2553"/>
                    <a:pt x="1597" y="2553"/>
                    <a:pt x="1602" y="2553"/>
                  </a:cubicBezTo>
                  <a:cubicBezTo>
                    <a:pt x="1864" y="2547"/>
                    <a:pt x="2118" y="2452"/>
                    <a:pt x="2364" y="2360"/>
                  </a:cubicBezTo>
                  <a:cubicBezTo>
                    <a:pt x="2526" y="2299"/>
                    <a:pt x="2680" y="2241"/>
                    <a:pt x="2826" y="2214"/>
                  </a:cubicBezTo>
                  <a:cubicBezTo>
                    <a:pt x="2990" y="2183"/>
                    <a:pt x="3119" y="2196"/>
                    <a:pt x="3233" y="2253"/>
                  </a:cubicBezTo>
                  <a:cubicBezTo>
                    <a:pt x="3329" y="2302"/>
                    <a:pt x="3412" y="2381"/>
                    <a:pt x="3486" y="2497"/>
                  </a:cubicBezTo>
                  <a:cubicBezTo>
                    <a:pt x="3566" y="2622"/>
                    <a:pt x="3634" y="2786"/>
                    <a:pt x="3693" y="2997"/>
                  </a:cubicBezTo>
                  <a:lnTo>
                    <a:pt x="3691"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8" name="Freeform 75"/>
            <p:cNvSpPr/>
            <p:nvPr/>
          </p:nvSpPr>
          <p:spPr bwMode="auto">
            <a:xfrm rot="20039755">
              <a:off x="-1875225" y="-280658"/>
              <a:ext cx="13827125" cy="11242676"/>
            </a:xfrm>
            <a:custGeom>
              <a:avLst/>
              <a:gdLst>
                <a:gd name="T0" fmla="*/ 3683 w 3685"/>
                <a:gd name="T1" fmla="*/ 2996 h 2996"/>
                <a:gd name="T2" fmla="*/ 3232 w 3685"/>
                <a:gd name="T3" fmla="*/ 2254 h 2996"/>
                <a:gd name="T4" fmla="*/ 2360 w 3685"/>
                <a:gd name="T5" fmla="*/ 2373 h 2996"/>
                <a:gd name="T6" fmla="*/ 1585 w 3685"/>
                <a:gd name="T7" fmla="*/ 2580 h 2996"/>
                <a:gd name="T8" fmla="*/ 918 w 3685"/>
                <a:gd name="T9" fmla="*/ 2278 h 2996"/>
                <a:gd name="T10" fmla="*/ 537 w 3685"/>
                <a:gd name="T11" fmla="*/ 1797 h 2996"/>
                <a:gd name="T12" fmla="*/ 159 w 3685"/>
                <a:gd name="T13" fmla="*/ 943 h 2996"/>
                <a:gd name="T14" fmla="*/ 42 w 3685"/>
                <a:gd name="T15" fmla="*/ 429 h 2996"/>
                <a:gd name="T16" fmla="*/ 57 w 3685"/>
                <a:gd name="T17" fmla="*/ 0 h 2996"/>
                <a:gd name="T18" fmla="*/ 59 w 3685"/>
                <a:gd name="T19" fmla="*/ 0 h 2996"/>
                <a:gd name="T20" fmla="*/ 161 w 3685"/>
                <a:gd name="T21" fmla="*/ 943 h 2996"/>
                <a:gd name="T22" fmla="*/ 539 w 3685"/>
                <a:gd name="T23" fmla="*/ 1796 h 2996"/>
                <a:gd name="T24" fmla="*/ 919 w 3685"/>
                <a:gd name="T25" fmla="*/ 2277 h 2996"/>
                <a:gd name="T26" fmla="*/ 1585 w 3685"/>
                <a:gd name="T27" fmla="*/ 2579 h 2996"/>
                <a:gd name="T28" fmla="*/ 2359 w 3685"/>
                <a:gd name="T29" fmla="*/ 2372 h 2996"/>
                <a:gd name="T30" fmla="*/ 2825 w 3685"/>
                <a:gd name="T31" fmla="*/ 2217 h 2996"/>
                <a:gd name="T32" fmla="*/ 3233 w 3685"/>
                <a:gd name="T33" fmla="*/ 2252 h 2996"/>
                <a:gd name="T34" fmla="*/ 3482 w 3685"/>
                <a:gd name="T35" fmla="*/ 2495 h 2996"/>
                <a:gd name="T36" fmla="*/ 3685 w 3685"/>
                <a:gd name="T37" fmla="*/ 2996 h 2996"/>
                <a:gd name="T38" fmla="*/ 3683 w 3685"/>
                <a:gd name="T39"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5" h="2996">
                  <a:moveTo>
                    <a:pt x="3683" y="2996"/>
                  </a:moveTo>
                  <a:cubicBezTo>
                    <a:pt x="3574" y="2594"/>
                    <a:pt x="3426" y="2352"/>
                    <a:pt x="3232" y="2254"/>
                  </a:cubicBezTo>
                  <a:cubicBezTo>
                    <a:pt x="2984" y="2129"/>
                    <a:pt x="2681" y="2248"/>
                    <a:pt x="2360" y="2373"/>
                  </a:cubicBezTo>
                  <a:cubicBezTo>
                    <a:pt x="2110" y="2471"/>
                    <a:pt x="1852" y="2572"/>
                    <a:pt x="1585" y="2580"/>
                  </a:cubicBezTo>
                  <a:cubicBezTo>
                    <a:pt x="1351" y="2588"/>
                    <a:pt x="1139" y="2491"/>
                    <a:pt x="918" y="2278"/>
                  </a:cubicBezTo>
                  <a:cubicBezTo>
                    <a:pt x="771" y="2136"/>
                    <a:pt x="648" y="1963"/>
                    <a:pt x="537" y="1797"/>
                  </a:cubicBezTo>
                  <a:cubicBezTo>
                    <a:pt x="411" y="1608"/>
                    <a:pt x="259" y="1265"/>
                    <a:pt x="159" y="943"/>
                  </a:cubicBezTo>
                  <a:cubicBezTo>
                    <a:pt x="101" y="756"/>
                    <a:pt x="61" y="583"/>
                    <a:pt x="42" y="429"/>
                  </a:cubicBezTo>
                  <a:cubicBezTo>
                    <a:pt x="20" y="254"/>
                    <a:pt x="25" y="110"/>
                    <a:pt x="57" y="0"/>
                  </a:cubicBezTo>
                  <a:cubicBezTo>
                    <a:pt x="59" y="0"/>
                    <a:pt x="59" y="0"/>
                    <a:pt x="59" y="0"/>
                  </a:cubicBezTo>
                  <a:cubicBezTo>
                    <a:pt x="0" y="205"/>
                    <a:pt x="36" y="540"/>
                    <a:pt x="161" y="943"/>
                  </a:cubicBezTo>
                  <a:cubicBezTo>
                    <a:pt x="260" y="1264"/>
                    <a:pt x="412" y="1607"/>
                    <a:pt x="539" y="1796"/>
                  </a:cubicBezTo>
                  <a:cubicBezTo>
                    <a:pt x="650" y="1962"/>
                    <a:pt x="773" y="2135"/>
                    <a:pt x="919" y="2277"/>
                  </a:cubicBezTo>
                  <a:cubicBezTo>
                    <a:pt x="1140" y="2490"/>
                    <a:pt x="1352" y="2586"/>
                    <a:pt x="1585" y="2579"/>
                  </a:cubicBezTo>
                  <a:cubicBezTo>
                    <a:pt x="1851" y="2570"/>
                    <a:pt x="2109" y="2469"/>
                    <a:pt x="2359" y="2372"/>
                  </a:cubicBezTo>
                  <a:cubicBezTo>
                    <a:pt x="2523" y="2307"/>
                    <a:pt x="2678" y="2247"/>
                    <a:pt x="2825" y="2217"/>
                  </a:cubicBezTo>
                  <a:cubicBezTo>
                    <a:pt x="2989" y="2184"/>
                    <a:pt x="3119" y="2195"/>
                    <a:pt x="3233" y="2252"/>
                  </a:cubicBezTo>
                  <a:cubicBezTo>
                    <a:pt x="3328" y="2300"/>
                    <a:pt x="3409" y="2379"/>
                    <a:pt x="3482" y="2495"/>
                  </a:cubicBezTo>
                  <a:cubicBezTo>
                    <a:pt x="3561" y="2620"/>
                    <a:pt x="3627" y="2784"/>
                    <a:pt x="3685" y="2996"/>
                  </a:cubicBezTo>
                  <a:lnTo>
                    <a:pt x="3683"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9" name="Freeform 76"/>
            <p:cNvSpPr/>
            <p:nvPr/>
          </p:nvSpPr>
          <p:spPr bwMode="auto">
            <a:xfrm rot="20039755">
              <a:off x="-1965258" y="-214178"/>
              <a:ext cx="13792200" cy="11241088"/>
            </a:xfrm>
            <a:custGeom>
              <a:avLst/>
              <a:gdLst>
                <a:gd name="T0" fmla="*/ 3675 w 3676"/>
                <a:gd name="T1" fmla="*/ 2996 h 2996"/>
                <a:gd name="T2" fmla="*/ 3235 w 3676"/>
                <a:gd name="T3" fmla="*/ 2259 h 2996"/>
                <a:gd name="T4" fmla="*/ 2372 w 3676"/>
                <a:gd name="T5" fmla="*/ 2389 h 2996"/>
                <a:gd name="T6" fmla="*/ 1568 w 3676"/>
                <a:gd name="T7" fmla="*/ 2607 h 2996"/>
                <a:gd name="T8" fmla="*/ 1201 w 3676"/>
                <a:gd name="T9" fmla="*/ 2527 h 2996"/>
                <a:gd name="T10" fmla="*/ 899 w 3676"/>
                <a:gd name="T11" fmla="*/ 2308 h 2996"/>
                <a:gd name="T12" fmla="*/ 521 w 3676"/>
                <a:gd name="T13" fmla="*/ 1819 h 2996"/>
                <a:gd name="T14" fmla="*/ 151 w 3676"/>
                <a:gd name="T15" fmla="*/ 950 h 2996"/>
                <a:gd name="T16" fmla="*/ 40 w 3676"/>
                <a:gd name="T17" fmla="*/ 429 h 2996"/>
                <a:gd name="T18" fmla="*/ 61 w 3676"/>
                <a:gd name="T19" fmla="*/ 0 h 2996"/>
                <a:gd name="T20" fmla="*/ 63 w 3676"/>
                <a:gd name="T21" fmla="*/ 1 h 2996"/>
                <a:gd name="T22" fmla="*/ 153 w 3676"/>
                <a:gd name="T23" fmla="*/ 949 h 2996"/>
                <a:gd name="T24" fmla="*/ 523 w 3676"/>
                <a:gd name="T25" fmla="*/ 1818 h 2996"/>
                <a:gd name="T26" fmla="*/ 900 w 3676"/>
                <a:gd name="T27" fmla="*/ 2307 h 2996"/>
                <a:gd name="T28" fmla="*/ 1568 w 3676"/>
                <a:gd name="T29" fmla="*/ 2605 h 2996"/>
                <a:gd name="T30" fmla="*/ 2371 w 3676"/>
                <a:gd name="T31" fmla="*/ 2387 h 2996"/>
                <a:gd name="T32" fmla="*/ 2833 w 3676"/>
                <a:gd name="T33" fmla="*/ 2227 h 2996"/>
                <a:gd name="T34" fmla="*/ 3236 w 3676"/>
                <a:gd name="T35" fmla="*/ 2258 h 2996"/>
                <a:gd name="T36" fmla="*/ 3481 w 3676"/>
                <a:gd name="T37" fmla="*/ 2498 h 2996"/>
                <a:gd name="T38" fmla="*/ 3676 w 3676"/>
                <a:gd name="T39" fmla="*/ 2995 h 2996"/>
                <a:gd name="T40" fmla="*/ 3675 w 3676"/>
                <a:gd name="T41"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76" h="2996">
                  <a:moveTo>
                    <a:pt x="3675" y="2996"/>
                  </a:moveTo>
                  <a:cubicBezTo>
                    <a:pt x="3570" y="2596"/>
                    <a:pt x="3426" y="2355"/>
                    <a:pt x="3235" y="2259"/>
                  </a:cubicBezTo>
                  <a:cubicBezTo>
                    <a:pt x="2992" y="2137"/>
                    <a:pt x="2691" y="2259"/>
                    <a:pt x="2372" y="2389"/>
                  </a:cubicBezTo>
                  <a:cubicBezTo>
                    <a:pt x="2113" y="2494"/>
                    <a:pt x="1845" y="2603"/>
                    <a:pt x="1568" y="2607"/>
                  </a:cubicBezTo>
                  <a:cubicBezTo>
                    <a:pt x="1438" y="2609"/>
                    <a:pt x="1318" y="2583"/>
                    <a:pt x="1201" y="2527"/>
                  </a:cubicBezTo>
                  <a:cubicBezTo>
                    <a:pt x="1098" y="2478"/>
                    <a:pt x="999" y="2406"/>
                    <a:pt x="899" y="2308"/>
                  </a:cubicBezTo>
                  <a:cubicBezTo>
                    <a:pt x="749" y="2162"/>
                    <a:pt x="624" y="1979"/>
                    <a:pt x="521" y="1819"/>
                  </a:cubicBezTo>
                  <a:cubicBezTo>
                    <a:pt x="418" y="1658"/>
                    <a:pt x="263" y="1326"/>
                    <a:pt x="151" y="950"/>
                  </a:cubicBezTo>
                  <a:cubicBezTo>
                    <a:pt x="95" y="759"/>
                    <a:pt x="57" y="584"/>
                    <a:pt x="40" y="429"/>
                  </a:cubicBezTo>
                  <a:cubicBezTo>
                    <a:pt x="20" y="253"/>
                    <a:pt x="27" y="109"/>
                    <a:pt x="61" y="0"/>
                  </a:cubicBezTo>
                  <a:cubicBezTo>
                    <a:pt x="63" y="1"/>
                    <a:pt x="63" y="1"/>
                    <a:pt x="63" y="1"/>
                  </a:cubicBezTo>
                  <a:cubicBezTo>
                    <a:pt x="0" y="203"/>
                    <a:pt x="32" y="540"/>
                    <a:pt x="153" y="949"/>
                  </a:cubicBezTo>
                  <a:cubicBezTo>
                    <a:pt x="265" y="1325"/>
                    <a:pt x="419" y="1657"/>
                    <a:pt x="523" y="1818"/>
                  </a:cubicBezTo>
                  <a:cubicBezTo>
                    <a:pt x="626" y="1978"/>
                    <a:pt x="751" y="2161"/>
                    <a:pt x="900" y="2307"/>
                  </a:cubicBezTo>
                  <a:cubicBezTo>
                    <a:pt x="1112" y="2514"/>
                    <a:pt x="1324" y="2609"/>
                    <a:pt x="1568" y="2605"/>
                  </a:cubicBezTo>
                  <a:cubicBezTo>
                    <a:pt x="1845" y="2601"/>
                    <a:pt x="2113" y="2492"/>
                    <a:pt x="2371" y="2387"/>
                  </a:cubicBezTo>
                  <a:cubicBezTo>
                    <a:pt x="2534" y="2321"/>
                    <a:pt x="2688" y="2258"/>
                    <a:pt x="2833" y="2227"/>
                  </a:cubicBezTo>
                  <a:cubicBezTo>
                    <a:pt x="2997" y="2192"/>
                    <a:pt x="3125" y="2202"/>
                    <a:pt x="3236" y="2258"/>
                  </a:cubicBezTo>
                  <a:cubicBezTo>
                    <a:pt x="3330" y="2304"/>
                    <a:pt x="3410" y="2383"/>
                    <a:pt x="3481" y="2498"/>
                  </a:cubicBezTo>
                  <a:cubicBezTo>
                    <a:pt x="3557" y="2622"/>
                    <a:pt x="3621" y="2785"/>
                    <a:pt x="3676" y="2995"/>
                  </a:cubicBezTo>
                  <a:lnTo>
                    <a:pt x="3675"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0" name="Freeform 77"/>
            <p:cNvSpPr/>
            <p:nvPr/>
          </p:nvSpPr>
          <p:spPr bwMode="auto">
            <a:xfrm rot="20039755">
              <a:off x="-2058422" y="-145388"/>
              <a:ext cx="13762038" cy="11242676"/>
            </a:xfrm>
            <a:custGeom>
              <a:avLst/>
              <a:gdLst>
                <a:gd name="T0" fmla="*/ 3666 w 3668"/>
                <a:gd name="T1" fmla="*/ 2996 h 2996"/>
                <a:gd name="T2" fmla="*/ 3234 w 3668"/>
                <a:gd name="T3" fmla="*/ 2258 h 2996"/>
                <a:gd name="T4" fmla="*/ 2366 w 3668"/>
                <a:gd name="T5" fmla="*/ 2400 h 2996"/>
                <a:gd name="T6" fmla="*/ 1551 w 3668"/>
                <a:gd name="T7" fmla="*/ 2634 h 2996"/>
                <a:gd name="T8" fmla="*/ 1181 w 3668"/>
                <a:gd name="T9" fmla="*/ 2557 h 2996"/>
                <a:gd name="T10" fmla="*/ 879 w 3668"/>
                <a:gd name="T11" fmla="*/ 2339 h 2996"/>
                <a:gd name="T12" fmla="*/ 506 w 3668"/>
                <a:gd name="T13" fmla="*/ 1842 h 2996"/>
                <a:gd name="T14" fmla="*/ 144 w 3668"/>
                <a:gd name="T15" fmla="*/ 956 h 2996"/>
                <a:gd name="T16" fmla="*/ 38 w 3668"/>
                <a:gd name="T17" fmla="*/ 430 h 2996"/>
                <a:gd name="T18" fmla="*/ 65 w 3668"/>
                <a:gd name="T19" fmla="*/ 0 h 2996"/>
                <a:gd name="T20" fmla="*/ 67 w 3668"/>
                <a:gd name="T21" fmla="*/ 1 h 2996"/>
                <a:gd name="T22" fmla="*/ 146 w 3668"/>
                <a:gd name="T23" fmla="*/ 955 h 2996"/>
                <a:gd name="T24" fmla="*/ 507 w 3668"/>
                <a:gd name="T25" fmla="*/ 1841 h 2996"/>
                <a:gd name="T26" fmla="*/ 880 w 3668"/>
                <a:gd name="T27" fmla="*/ 2337 h 2996"/>
                <a:gd name="T28" fmla="*/ 1526 w 3668"/>
                <a:gd name="T29" fmla="*/ 2632 h 2996"/>
                <a:gd name="T30" fmla="*/ 1551 w 3668"/>
                <a:gd name="T31" fmla="*/ 2632 h 2996"/>
                <a:gd name="T32" fmla="*/ 2366 w 3668"/>
                <a:gd name="T33" fmla="*/ 2399 h 2996"/>
                <a:gd name="T34" fmla="*/ 2831 w 3668"/>
                <a:gd name="T35" fmla="*/ 2230 h 2996"/>
                <a:gd name="T36" fmla="*/ 3235 w 3668"/>
                <a:gd name="T37" fmla="*/ 2256 h 2996"/>
                <a:gd name="T38" fmla="*/ 3477 w 3668"/>
                <a:gd name="T39" fmla="*/ 2496 h 2996"/>
                <a:gd name="T40" fmla="*/ 3668 w 3668"/>
                <a:gd name="T41" fmla="*/ 2995 h 2996"/>
                <a:gd name="T42" fmla="*/ 3666 w 3668"/>
                <a:gd name="T43"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8" h="2996">
                  <a:moveTo>
                    <a:pt x="3666" y="2996"/>
                  </a:moveTo>
                  <a:cubicBezTo>
                    <a:pt x="3565" y="2594"/>
                    <a:pt x="3424" y="2353"/>
                    <a:pt x="3234" y="2258"/>
                  </a:cubicBezTo>
                  <a:cubicBezTo>
                    <a:pt x="2991" y="2137"/>
                    <a:pt x="2688" y="2265"/>
                    <a:pt x="2366" y="2400"/>
                  </a:cubicBezTo>
                  <a:cubicBezTo>
                    <a:pt x="2104" y="2511"/>
                    <a:pt x="1832" y="2626"/>
                    <a:pt x="1551" y="2634"/>
                  </a:cubicBezTo>
                  <a:cubicBezTo>
                    <a:pt x="1420" y="2637"/>
                    <a:pt x="1299" y="2612"/>
                    <a:pt x="1181" y="2557"/>
                  </a:cubicBezTo>
                  <a:cubicBezTo>
                    <a:pt x="1078" y="2508"/>
                    <a:pt x="979" y="2437"/>
                    <a:pt x="879" y="2339"/>
                  </a:cubicBezTo>
                  <a:cubicBezTo>
                    <a:pt x="728" y="2189"/>
                    <a:pt x="605" y="2003"/>
                    <a:pt x="506" y="1842"/>
                  </a:cubicBezTo>
                  <a:cubicBezTo>
                    <a:pt x="404" y="1676"/>
                    <a:pt x="252" y="1337"/>
                    <a:pt x="144" y="956"/>
                  </a:cubicBezTo>
                  <a:cubicBezTo>
                    <a:pt x="89" y="762"/>
                    <a:pt x="53" y="585"/>
                    <a:pt x="38" y="430"/>
                  </a:cubicBezTo>
                  <a:cubicBezTo>
                    <a:pt x="20" y="252"/>
                    <a:pt x="29" y="107"/>
                    <a:pt x="65" y="0"/>
                  </a:cubicBezTo>
                  <a:cubicBezTo>
                    <a:pt x="67" y="1"/>
                    <a:pt x="67" y="1"/>
                    <a:pt x="67" y="1"/>
                  </a:cubicBezTo>
                  <a:cubicBezTo>
                    <a:pt x="0" y="200"/>
                    <a:pt x="28" y="539"/>
                    <a:pt x="146" y="955"/>
                  </a:cubicBezTo>
                  <a:cubicBezTo>
                    <a:pt x="254" y="1336"/>
                    <a:pt x="405" y="1675"/>
                    <a:pt x="507" y="1841"/>
                  </a:cubicBezTo>
                  <a:cubicBezTo>
                    <a:pt x="607" y="2002"/>
                    <a:pt x="729" y="2188"/>
                    <a:pt x="880" y="2337"/>
                  </a:cubicBezTo>
                  <a:cubicBezTo>
                    <a:pt x="1084" y="2538"/>
                    <a:pt x="1290" y="2632"/>
                    <a:pt x="1526" y="2632"/>
                  </a:cubicBezTo>
                  <a:cubicBezTo>
                    <a:pt x="1534" y="2632"/>
                    <a:pt x="1542" y="2632"/>
                    <a:pt x="1551" y="2632"/>
                  </a:cubicBezTo>
                  <a:cubicBezTo>
                    <a:pt x="1832" y="2624"/>
                    <a:pt x="2103" y="2509"/>
                    <a:pt x="2366" y="2399"/>
                  </a:cubicBezTo>
                  <a:cubicBezTo>
                    <a:pt x="2530" y="2329"/>
                    <a:pt x="2685" y="2264"/>
                    <a:pt x="2831" y="2230"/>
                  </a:cubicBezTo>
                  <a:cubicBezTo>
                    <a:pt x="2995" y="2192"/>
                    <a:pt x="3124" y="2201"/>
                    <a:pt x="3235" y="2256"/>
                  </a:cubicBezTo>
                  <a:cubicBezTo>
                    <a:pt x="3328" y="2303"/>
                    <a:pt x="3407" y="2381"/>
                    <a:pt x="3477" y="2496"/>
                  </a:cubicBezTo>
                  <a:cubicBezTo>
                    <a:pt x="3552" y="2620"/>
                    <a:pt x="3615" y="2784"/>
                    <a:pt x="3668" y="2995"/>
                  </a:cubicBezTo>
                  <a:lnTo>
                    <a:pt x="3666"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1" name="Freeform 78"/>
            <p:cNvSpPr/>
            <p:nvPr/>
          </p:nvSpPr>
          <p:spPr bwMode="auto">
            <a:xfrm rot="20039755">
              <a:off x="-2079250" y="-89638"/>
              <a:ext cx="13662025" cy="11242676"/>
            </a:xfrm>
            <a:custGeom>
              <a:avLst/>
              <a:gdLst>
                <a:gd name="T0" fmla="*/ 3639 w 3641"/>
                <a:gd name="T1" fmla="*/ 2996 h 2996"/>
                <a:gd name="T2" fmla="*/ 3214 w 3641"/>
                <a:gd name="T3" fmla="*/ 2257 h 2996"/>
                <a:gd name="T4" fmla="*/ 2810 w 3641"/>
                <a:gd name="T5" fmla="*/ 2235 h 2996"/>
                <a:gd name="T6" fmla="*/ 2341 w 3641"/>
                <a:gd name="T7" fmla="*/ 2412 h 2996"/>
                <a:gd name="T8" fmla="*/ 1514 w 3641"/>
                <a:gd name="T9" fmla="*/ 2660 h 2996"/>
                <a:gd name="T10" fmla="*/ 1142 w 3641"/>
                <a:gd name="T11" fmla="*/ 2587 h 2996"/>
                <a:gd name="T12" fmla="*/ 840 w 3641"/>
                <a:gd name="T13" fmla="*/ 2369 h 2996"/>
                <a:gd name="T14" fmla="*/ 471 w 3641"/>
                <a:gd name="T15" fmla="*/ 1864 h 2996"/>
                <a:gd name="T16" fmla="*/ 117 w 3641"/>
                <a:gd name="T17" fmla="*/ 962 h 2996"/>
                <a:gd name="T18" fmla="*/ 16 w 3641"/>
                <a:gd name="T19" fmla="*/ 430 h 2996"/>
                <a:gd name="T20" fmla="*/ 49 w 3641"/>
                <a:gd name="T21" fmla="*/ 0 h 2996"/>
                <a:gd name="T22" fmla="*/ 51 w 3641"/>
                <a:gd name="T23" fmla="*/ 1 h 2996"/>
                <a:gd name="T24" fmla="*/ 18 w 3641"/>
                <a:gd name="T25" fmla="*/ 430 h 2996"/>
                <a:gd name="T26" fmla="*/ 119 w 3641"/>
                <a:gd name="T27" fmla="*/ 962 h 2996"/>
                <a:gd name="T28" fmla="*/ 472 w 3641"/>
                <a:gd name="T29" fmla="*/ 1863 h 2996"/>
                <a:gd name="T30" fmla="*/ 842 w 3641"/>
                <a:gd name="T31" fmla="*/ 2368 h 2996"/>
                <a:gd name="T32" fmla="*/ 1480 w 3641"/>
                <a:gd name="T33" fmla="*/ 2659 h 2996"/>
                <a:gd name="T34" fmla="*/ 1514 w 3641"/>
                <a:gd name="T35" fmla="*/ 2658 h 2996"/>
                <a:gd name="T36" fmla="*/ 2341 w 3641"/>
                <a:gd name="T37" fmla="*/ 2410 h 2996"/>
                <a:gd name="T38" fmla="*/ 2810 w 3641"/>
                <a:gd name="T39" fmla="*/ 2233 h 2996"/>
                <a:gd name="T40" fmla="*/ 3215 w 3641"/>
                <a:gd name="T41" fmla="*/ 2255 h 2996"/>
                <a:gd name="T42" fmla="*/ 3454 w 3641"/>
                <a:gd name="T43" fmla="*/ 2494 h 2996"/>
                <a:gd name="T44" fmla="*/ 3641 w 3641"/>
                <a:gd name="T45" fmla="*/ 2995 h 2996"/>
                <a:gd name="T46" fmla="*/ 3639 w 3641"/>
                <a:gd name="T47"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41" h="2996">
                  <a:moveTo>
                    <a:pt x="3639" y="2996"/>
                  </a:moveTo>
                  <a:cubicBezTo>
                    <a:pt x="3541" y="2592"/>
                    <a:pt x="3402" y="2350"/>
                    <a:pt x="3214" y="2257"/>
                  </a:cubicBezTo>
                  <a:cubicBezTo>
                    <a:pt x="3103" y="2202"/>
                    <a:pt x="2975" y="2195"/>
                    <a:pt x="2810" y="2235"/>
                  </a:cubicBezTo>
                  <a:cubicBezTo>
                    <a:pt x="2664" y="2271"/>
                    <a:pt x="2507" y="2339"/>
                    <a:pt x="2341" y="2412"/>
                  </a:cubicBezTo>
                  <a:cubicBezTo>
                    <a:pt x="2075" y="2528"/>
                    <a:pt x="1799" y="2649"/>
                    <a:pt x="1514" y="2660"/>
                  </a:cubicBezTo>
                  <a:cubicBezTo>
                    <a:pt x="1382" y="2665"/>
                    <a:pt x="1260" y="2641"/>
                    <a:pt x="1142" y="2587"/>
                  </a:cubicBezTo>
                  <a:cubicBezTo>
                    <a:pt x="1038" y="2539"/>
                    <a:pt x="939" y="2467"/>
                    <a:pt x="840" y="2369"/>
                  </a:cubicBezTo>
                  <a:cubicBezTo>
                    <a:pt x="686" y="2215"/>
                    <a:pt x="562" y="2018"/>
                    <a:pt x="471" y="1864"/>
                  </a:cubicBezTo>
                  <a:cubicBezTo>
                    <a:pt x="370" y="1693"/>
                    <a:pt x="222" y="1348"/>
                    <a:pt x="117" y="962"/>
                  </a:cubicBezTo>
                  <a:cubicBezTo>
                    <a:pt x="64" y="766"/>
                    <a:pt x="30" y="586"/>
                    <a:pt x="16" y="430"/>
                  </a:cubicBezTo>
                  <a:cubicBezTo>
                    <a:pt x="0" y="251"/>
                    <a:pt x="11" y="106"/>
                    <a:pt x="49" y="0"/>
                  </a:cubicBezTo>
                  <a:cubicBezTo>
                    <a:pt x="51" y="1"/>
                    <a:pt x="51" y="1"/>
                    <a:pt x="51" y="1"/>
                  </a:cubicBezTo>
                  <a:cubicBezTo>
                    <a:pt x="13" y="106"/>
                    <a:pt x="2" y="251"/>
                    <a:pt x="18" y="430"/>
                  </a:cubicBezTo>
                  <a:cubicBezTo>
                    <a:pt x="32" y="586"/>
                    <a:pt x="66" y="765"/>
                    <a:pt x="119" y="962"/>
                  </a:cubicBezTo>
                  <a:cubicBezTo>
                    <a:pt x="223" y="1347"/>
                    <a:pt x="372" y="1692"/>
                    <a:pt x="472" y="1863"/>
                  </a:cubicBezTo>
                  <a:cubicBezTo>
                    <a:pt x="563" y="2017"/>
                    <a:pt x="688" y="2214"/>
                    <a:pt x="842" y="2368"/>
                  </a:cubicBezTo>
                  <a:cubicBezTo>
                    <a:pt x="1038" y="2563"/>
                    <a:pt x="1247" y="2659"/>
                    <a:pt x="1480" y="2659"/>
                  </a:cubicBezTo>
                  <a:cubicBezTo>
                    <a:pt x="1492" y="2659"/>
                    <a:pt x="1503" y="2659"/>
                    <a:pt x="1514" y="2658"/>
                  </a:cubicBezTo>
                  <a:cubicBezTo>
                    <a:pt x="1799" y="2647"/>
                    <a:pt x="2074" y="2527"/>
                    <a:pt x="2341" y="2410"/>
                  </a:cubicBezTo>
                  <a:cubicBezTo>
                    <a:pt x="2506" y="2338"/>
                    <a:pt x="2663" y="2269"/>
                    <a:pt x="2810" y="2233"/>
                  </a:cubicBezTo>
                  <a:cubicBezTo>
                    <a:pt x="2975" y="2193"/>
                    <a:pt x="3103" y="2200"/>
                    <a:pt x="3215" y="2255"/>
                  </a:cubicBezTo>
                  <a:cubicBezTo>
                    <a:pt x="3307" y="2301"/>
                    <a:pt x="3385" y="2379"/>
                    <a:pt x="3454" y="2494"/>
                  </a:cubicBezTo>
                  <a:cubicBezTo>
                    <a:pt x="3528" y="2619"/>
                    <a:pt x="3589" y="2783"/>
                    <a:pt x="3641" y="2995"/>
                  </a:cubicBezTo>
                  <a:lnTo>
                    <a:pt x="3639"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2" name="Freeform 79"/>
            <p:cNvSpPr/>
            <p:nvPr/>
          </p:nvSpPr>
          <p:spPr bwMode="auto">
            <a:xfrm rot="20039755">
              <a:off x="-2158670" y="-17917"/>
              <a:ext cx="13627100" cy="11237913"/>
            </a:xfrm>
            <a:custGeom>
              <a:avLst/>
              <a:gdLst>
                <a:gd name="T0" fmla="*/ 3630 w 3632"/>
                <a:gd name="T1" fmla="*/ 2995 h 2995"/>
                <a:gd name="T2" fmla="*/ 3448 w 3632"/>
                <a:gd name="T3" fmla="*/ 2493 h 2995"/>
                <a:gd name="T4" fmla="*/ 3213 w 3632"/>
                <a:gd name="T5" fmla="*/ 2256 h 2995"/>
                <a:gd name="T6" fmla="*/ 2808 w 3632"/>
                <a:gd name="T7" fmla="*/ 2238 h 2995"/>
                <a:gd name="T8" fmla="*/ 2336 w 3632"/>
                <a:gd name="T9" fmla="*/ 2423 h 2995"/>
                <a:gd name="T10" fmla="*/ 1497 w 3632"/>
                <a:gd name="T11" fmla="*/ 2687 h 2995"/>
                <a:gd name="T12" fmla="*/ 1123 w 3632"/>
                <a:gd name="T13" fmla="*/ 2617 h 2995"/>
                <a:gd name="T14" fmla="*/ 821 w 3632"/>
                <a:gd name="T15" fmla="*/ 2399 h 2995"/>
                <a:gd name="T16" fmla="*/ 455 w 3632"/>
                <a:gd name="T17" fmla="*/ 1886 h 2995"/>
                <a:gd name="T18" fmla="*/ 110 w 3632"/>
                <a:gd name="T19" fmla="*/ 968 h 2995"/>
                <a:gd name="T20" fmla="*/ 14 w 3632"/>
                <a:gd name="T21" fmla="*/ 430 h 2995"/>
                <a:gd name="T22" fmla="*/ 53 w 3632"/>
                <a:gd name="T23" fmla="*/ 0 h 2995"/>
                <a:gd name="T24" fmla="*/ 55 w 3632"/>
                <a:gd name="T25" fmla="*/ 1 h 2995"/>
                <a:gd name="T26" fmla="*/ 16 w 3632"/>
                <a:gd name="T27" fmla="*/ 430 h 2995"/>
                <a:gd name="T28" fmla="*/ 112 w 3632"/>
                <a:gd name="T29" fmla="*/ 968 h 2995"/>
                <a:gd name="T30" fmla="*/ 457 w 3632"/>
                <a:gd name="T31" fmla="*/ 1885 h 2995"/>
                <a:gd name="T32" fmla="*/ 822 w 3632"/>
                <a:gd name="T33" fmla="*/ 2398 h 2995"/>
                <a:gd name="T34" fmla="*/ 1453 w 3632"/>
                <a:gd name="T35" fmla="*/ 2686 h 2995"/>
                <a:gd name="T36" fmla="*/ 1497 w 3632"/>
                <a:gd name="T37" fmla="*/ 2685 h 2995"/>
                <a:gd name="T38" fmla="*/ 2335 w 3632"/>
                <a:gd name="T39" fmla="*/ 2422 h 2995"/>
                <a:gd name="T40" fmla="*/ 2808 w 3632"/>
                <a:gd name="T41" fmla="*/ 2236 h 2995"/>
                <a:gd name="T42" fmla="*/ 3214 w 3632"/>
                <a:gd name="T43" fmla="*/ 2254 h 2995"/>
                <a:gd name="T44" fmla="*/ 3450 w 3632"/>
                <a:gd name="T45" fmla="*/ 2492 h 2995"/>
                <a:gd name="T46" fmla="*/ 3632 w 3632"/>
                <a:gd name="T47" fmla="*/ 2995 h 2995"/>
                <a:gd name="T48" fmla="*/ 3630 w 3632"/>
                <a:gd name="T49" fmla="*/ 2995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32" h="2995">
                  <a:moveTo>
                    <a:pt x="3630" y="2995"/>
                  </a:moveTo>
                  <a:cubicBezTo>
                    <a:pt x="3581" y="2782"/>
                    <a:pt x="3521" y="2618"/>
                    <a:pt x="3448" y="2493"/>
                  </a:cubicBezTo>
                  <a:cubicBezTo>
                    <a:pt x="3381" y="2378"/>
                    <a:pt x="3304" y="2301"/>
                    <a:pt x="3213" y="2256"/>
                  </a:cubicBezTo>
                  <a:cubicBezTo>
                    <a:pt x="3102" y="2201"/>
                    <a:pt x="2974" y="2195"/>
                    <a:pt x="2808" y="2238"/>
                  </a:cubicBezTo>
                  <a:cubicBezTo>
                    <a:pt x="2661" y="2276"/>
                    <a:pt x="2503" y="2348"/>
                    <a:pt x="2336" y="2423"/>
                  </a:cubicBezTo>
                  <a:cubicBezTo>
                    <a:pt x="2066" y="2546"/>
                    <a:pt x="1786" y="2672"/>
                    <a:pt x="1497" y="2687"/>
                  </a:cubicBezTo>
                  <a:cubicBezTo>
                    <a:pt x="1363" y="2694"/>
                    <a:pt x="1241" y="2671"/>
                    <a:pt x="1123" y="2617"/>
                  </a:cubicBezTo>
                  <a:cubicBezTo>
                    <a:pt x="1018" y="2569"/>
                    <a:pt x="919" y="2498"/>
                    <a:pt x="821" y="2399"/>
                  </a:cubicBezTo>
                  <a:cubicBezTo>
                    <a:pt x="699" y="2277"/>
                    <a:pt x="586" y="2119"/>
                    <a:pt x="455" y="1886"/>
                  </a:cubicBezTo>
                  <a:cubicBezTo>
                    <a:pt x="356" y="1711"/>
                    <a:pt x="210" y="1359"/>
                    <a:pt x="110" y="968"/>
                  </a:cubicBezTo>
                  <a:cubicBezTo>
                    <a:pt x="58" y="769"/>
                    <a:pt x="26" y="588"/>
                    <a:pt x="14" y="430"/>
                  </a:cubicBezTo>
                  <a:cubicBezTo>
                    <a:pt x="0" y="249"/>
                    <a:pt x="13" y="105"/>
                    <a:pt x="53" y="0"/>
                  </a:cubicBezTo>
                  <a:cubicBezTo>
                    <a:pt x="55" y="1"/>
                    <a:pt x="55" y="1"/>
                    <a:pt x="55" y="1"/>
                  </a:cubicBezTo>
                  <a:cubicBezTo>
                    <a:pt x="15" y="105"/>
                    <a:pt x="2" y="250"/>
                    <a:pt x="16" y="430"/>
                  </a:cubicBezTo>
                  <a:cubicBezTo>
                    <a:pt x="28" y="587"/>
                    <a:pt x="60" y="768"/>
                    <a:pt x="112" y="968"/>
                  </a:cubicBezTo>
                  <a:cubicBezTo>
                    <a:pt x="212" y="1358"/>
                    <a:pt x="357" y="1710"/>
                    <a:pt x="457" y="1885"/>
                  </a:cubicBezTo>
                  <a:cubicBezTo>
                    <a:pt x="588" y="2118"/>
                    <a:pt x="701" y="2276"/>
                    <a:pt x="822" y="2398"/>
                  </a:cubicBezTo>
                  <a:cubicBezTo>
                    <a:pt x="1014" y="2591"/>
                    <a:pt x="1221" y="2686"/>
                    <a:pt x="1453" y="2686"/>
                  </a:cubicBezTo>
                  <a:cubicBezTo>
                    <a:pt x="1468" y="2686"/>
                    <a:pt x="1482" y="2686"/>
                    <a:pt x="1497" y="2685"/>
                  </a:cubicBezTo>
                  <a:cubicBezTo>
                    <a:pt x="1786" y="2670"/>
                    <a:pt x="2065" y="2544"/>
                    <a:pt x="2335" y="2422"/>
                  </a:cubicBezTo>
                  <a:cubicBezTo>
                    <a:pt x="2502" y="2346"/>
                    <a:pt x="2660" y="2274"/>
                    <a:pt x="2808" y="2236"/>
                  </a:cubicBezTo>
                  <a:cubicBezTo>
                    <a:pt x="2974" y="2193"/>
                    <a:pt x="3103" y="2199"/>
                    <a:pt x="3214" y="2254"/>
                  </a:cubicBezTo>
                  <a:cubicBezTo>
                    <a:pt x="3305" y="2299"/>
                    <a:pt x="3382" y="2377"/>
                    <a:pt x="3450" y="2492"/>
                  </a:cubicBezTo>
                  <a:cubicBezTo>
                    <a:pt x="3523" y="2617"/>
                    <a:pt x="3583" y="2782"/>
                    <a:pt x="3632" y="2995"/>
                  </a:cubicBezTo>
                  <a:lnTo>
                    <a:pt x="3630" y="29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3" name="Freeform 80"/>
            <p:cNvSpPr/>
            <p:nvPr/>
          </p:nvSpPr>
          <p:spPr bwMode="auto">
            <a:xfrm rot="20039755">
              <a:off x="-2223087" y="54246"/>
              <a:ext cx="13596938" cy="11234738"/>
            </a:xfrm>
            <a:custGeom>
              <a:avLst/>
              <a:gdLst>
                <a:gd name="T0" fmla="*/ 3622 w 3624"/>
                <a:gd name="T1" fmla="*/ 2994 h 2994"/>
                <a:gd name="T2" fmla="*/ 3445 w 3624"/>
                <a:gd name="T3" fmla="*/ 2491 h 2994"/>
                <a:gd name="T4" fmla="*/ 3212 w 3624"/>
                <a:gd name="T5" fmla="*/ 2253 h 2994"/>
                <a:gd name="T6" fmla="*/ 2806 w 3624"/>
                <a:gd name="T7" fmla="*/ 2240 h 2994"/>
                <a:gd name="T8" fmla="*/ 2330 w 3624"/>
                <a:gd name="T9" fmla="*/ 2434 h 2994"/>
                <a:gd name="T10" fmla="*/ 1480 w 3624"/>
                <a:gd name="T11" fmla="*/ 2713 h 2994"/>
                <a:gd name="T12" fmla="*/ 801 w 3624"/>
                <a:gd name="T13" fmla="*/ 2429 h 2994"/>
                <a:gd name="T14" fmla="*/ 439 w 3624"/>
                <a:gd name="T15" fmla="*/ 1908 h 2994"/>
                <a:gd name="T16" fmla="*/ 102 w 3624"/>
                <a:gd name="T17" fmla="*/ 974 h 2994"/>
                <a:gd name="T18" fmla="*/ 12 w 3624"/>
                <a:gd name="T19" fmla="*/ 429 h 2994"/>
                <a:gd name="T20" fmla="*/ 57 w 3624"/>
                <a:gd name="T21" fmla="*/ 0 h 2994"/>
                <a:gd name="T22" fmla="*/ 59 w 3624"/>
                <a:gd name="T23" fmla="*/ 1 h 2994"/>
                <a:gd name="T24" fmla="*/ 14 w 3624"/>
                <a:gd name="T25" fmla="*/ 429 h 2994"/>
                <a:gd name="T26" fmla="*/ 104 w 3624"/>
                <a:gd name="T27" fmla="*/ 974 h 2994"/>
                <a:gd name="T28" fmla="*/ 441 w 3624"/>
                <a:gd name="T29" fmla="*/ 1907 h 2994"/>
                <a:gd name="T30" fmla="*/ 803 w 3624"/>
                <a:gd name="T31" fmla="*/ 2427 h 2994"/>
                <a:gd name="T32" fmla="*/ 1480 w 3624"/>
                <a:gd name="T33" fmla="*/ 2711 h 2994"/>
                <a:gd name="T34" fmla="*/ 2329 w 3624"/>
                <a:gd name="T35" fmla="*/ 2432 h 2994"/>
                <a:gd name="T36" fmla="*/ 2806 w 3624"/>
                <a:gd name="T37" fmla="*/ 2238 h 2994"/>
                <a:gd name="T38" fmla="*/ 3212 w 3624"/>
                <a:gd name="T39" fmla="*/ 2252 h 2994"/>
                <a:gd name="T40" fmla="*/ 3446 w 3624"/>
                <a:gd name="T41" fmla="*/ 2490 h 2994"/>
                <a:gd name="T42" fmla="*/ 3624 w 3624"/>
                <a:gd name="T43" fmla="*/ 2994 h 2994"/>
                <a:gd name="T44" fmla="*/ 3622 w 3624"/>
                <a:gd name="T45"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24" h="2994">
                  <a:moveTo>
                    <a:pt x="3622" y="2994"/>
                  </a:moveTo>
                  <a:cubicBezTo>
                    <a:pt x="3574" y="2780"/>
                    <a:pt x="3516" y="2616"/>
                    <a:pt x="3445" y="2491"/>
                  </a:cubicBezTo>
                  <a:cubicBezTo>
                    <a:pt x="3378" y="2376"/>
                    <a:pt x="3302" y="2298"/>
                    <a:pt x="3212" y="2253"/>
                  </a:cubicBezTo>
                  <a:cubicBezTo>
                    <a:pt x="3101" y="2199"/>
                    <a:pt x="2972" y="2195"/>
                    <a:pt x="2806" y="2240"/>
                  </a:cubicBezTo>
                  <a:cubicBezTo>
                    <a:pt x="2658" y="2280"/>
                    <a:pt x="2499" y="2355"/>
                    <a:pt x="2330" y="2434"/>
                  </a:cubicBezTo>
                  <a:cubicBezTo>
                    <a:pt x="2056" y="2562"/>
                    <a:pt x="1773" y="2694"/>
                    <a:pt x="1480" y="2713"/>
                  </a:cubicBezTo>
                  <a:cubicBezTo>
                    <a:pt x="1226" y="2728"/>
                    <a:pt x="1004" y="2635"/>
                    <a:pt x="801" y="2429"/>
                  </a:cubicBezTo>
                  <a:cubicBezTo>
                    <a:pt x="679" y="2304"/>
                    <a:pt x="567" y="2143"/>
                    <a:pt x="439" y="1908"/>
                  </a:cubicBezTo>
                  <a:cubicBezTo>
                    <a:pt x="341" y="1727"/>
                    <a:pt x="199" y="1369"/>
                    <a:pt x="102" y="974"/>
                  </a:cubicBezTo>
                  <a:cubicBezTo>
                    <a:pt x="53" y="771"/>
                    <a:pt x="22" y="588"/>
                    <a:pt x="12" y="429"/>
                  </a:cubicBezTo>
                  <a:cubicBezTo>
                    <a:pt x="0" y="248"/>
                    <a:pt x="15" y="103"/>
                    <a:pt x="57" y="0"/>
                  </a:cubicBezTo>
                  <a:cubicBezTo>
                    <a:pt x="59" y="1"/>
                    <a:pt x="59" y="1"/>
                    <a:pt x="59" y="1"/>
                  </a:cubicBezTo>
                  <a:cubicBezTo>
                    <a:pt x="17" y="103"/>
                    <a:pt x="2" y="248"/>
                    <a:pt x="14" y="429"/>
                  </a:cubicBezTo>
                  <a:cubicBezTo>
                    <a:pt x="24" y="588"/>
                    <a:pt x="54" y="771"/>
                    <a:pt x="104" y="974"/>
                  </a:cubicBezTo>
                  <a:cubicBezTo>
                    <a:pt x="201" y="1368"/>
                    <a:pt x="343" y="1727"/>
                    <a:pt x="441" y="1907"/>
                  </a:cubicBezTo>
                  <a:cubicBezTo>
                    <a:pt x="569" y="2142"/>
                    <a:pt x="680" y="2303"/>
                    <a:pt x="803" y="2427"/>
                  </a:cubicBezTo>
                  <a:cubicBezTo>
                    <a:pt x="1005" y="2634"/>
                    <a:pt x="1227" y="2726"/>
                    <a:pt x="1480" y="2711"/>
                  </a:cubicBezTo>
                  <a:cubicBezTo>
                    <a:pt x="1773" y="2693"/>
                    <a:pt x="2056" y="2560"/>
                    <a:pt x="2329" y="2432"/>
                  </a:cubicBezTo>
                  <a:cubicBezTo>
                    <a:pt x="2498" y="2353"/>
                    <a:pt x="2657" y="2279"/>
                    <a:pt x="2806" y="2238"/>
                  </a:cubicBezTo>
                  <a:cubicBezTo>
                    <a:pt x="2972" y="2193"/>
                    <a:pt x="3102" y="2197"/>
                    <a:pt x="3212" y="2252"/>
                  </a:cubicBezTo>
                  <a:cubicBezTo>
                    <a:pt x="3303" y="2296"/>
                    <a:pt x="3380" y="2374"/>
                    <a:pt x="3446" y="2490"/>
                  </a:cubicBezTo>
                  <a:cubicBezTo>
                    <a:pt x="3518" y="2615"/>
                    <a:pt x="3576" y="2780"/>
                    <a:pt x="3624" y="2994"/>
                  </a:cubicBezTo>
                  <a:lnTo>
                    <a:pt x="3622"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4" name="Freeform 81"/>
            <p:cNvSpPr/>
            <p:nvPr/>
          </p:nvSpPr>
          <p:spPr bwMode="auto">
            <a:xfrm rot="20039755">
              <a:off x="-2267726" y="116343"/>
              <a:ext cx="13569950" cy="11237913"/>
            </a:xfrm>
            <a:custGeom>
              <a:avLst/>
              <a:gdLst>
                <a:gd name="T0" fmla="*/ 3615 w 3617"/>
                <a:gd name="T1" fmla="*/ 2995 h 2995"/>
                <a:gd name="T2" fmla="*/ 3442 w 3617"/>
                <a:gd name="T3" fmla="*/ 2490 h 2995"/>
                <a:gd name="T4" fmla="*/ 3211 w 3617"/>
                <a:gd name="T5" fmla="*/ 2252 h 2995"/>
                <a:gd name="T6" fmla="*/ 2805 w 3617"/>
                <a:gd name="T7" fmla="*/ 2243 h 2995"/>
                <a:gd name="T8" fmla="*/ 2325 w 3617"/>
                <a:gd name="T9" fmla="*/ 2445 h 2995"/>
                <a:gd name="T10" fmla="*/ 1464 w 3617"/>
                <a:gd name="T11" fmla="*/ 2740 h 2995"/>
                <a:gd name="T12" fmla="*/ 783 w 3617"/>
                <a:gd name="T13" fmla="*/ 2459 h 2995"/>
                <a:gd name="T14" fmla="*/ 424 w 3617"/>
                <a:gd name="T15" fmla="*/ 1930 h 2995"/>
                <a:gd name="T16" fmla="*/ 96 w 3617"/>
                <a:gd name="T17" fmla="*/ 981 h 2995"/>
                <a:gd name="T18" fmla="*/ 10 w 3617"/>
                <a:gd name="T19" fmla="*/ 430 h 2995"/>
                <a:gd name="T20" fmla="*/ 61 w 3617"/>
                <a:gd name="T21" fmla="*/ 0 h 2995"/>
                <a:gd name="T22" fmla="*/ 63 w 3617"/>
                <a:gd name="T23" fmla="*/ 1 h 2995"/>
                <a:gd name="T24" fmla="*/ 12 w 3617"/>
                <a:gd name="T25" fmla="*/ 430 h 2995"/>
                <a:gd name="T26" fmla="*/ 98 w 3617"/>
                <a:gd name="T27" fmla="*/ 980 h 2995"/>
                <a:gd name="T28" fmla="*/ 426 w 3617"/>
                <a:gd name="T29" fmla="*/ 1930 h 2995"/>
                <a:gd name="T30" fmla="*/ 784 w 3617"/>
                <a:gd name="T31" fmla="*/ 2458 h 2995"/>
                <a:gd name="T32" fmla="*/ 1464 w 3617"/>
                <a:gd name="T33" fmla="*/ 2738 h 2995"/>
                <a:gd name="T34" fmla="*/ 2325 w 3617"/>
                <a:gd name="T35" fmla="*/ 2444 h 2995"/>
                <a:gd name="T36" fmla="*/ 2804 w 3617"/>
                <a:gd name="T37" fmla="*/ 2242 h 2995"/>
                <a:gd name="T38" fmla="*/ 3212 w 3617"/>
                <a:gd name="T39" fmla="*/ 2251 h 2995"/>
                <a:gd name="T40" fmla="*/ 3443 w 3617"/>
                <a:gd name="T41" fmla="*/ 2489 h 2995"/>
                <a:gd name="T42" fmla="*/ 3617 w 3617"/>
                <a:gd name="T43" fmla="*/ 2994 h 2995"/>
                <a:gd name="T44" fmla="*/ 3615 w 3617"/>
                <a:gd name="T45" fmla="*/ 2995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17" h="2995">
                  <a:moveTo>
                    <a:pt x="3615" y="2995"/>
                  </a:moveTo>
                  <a:cubicBezTo>
                    <a:pt x="3569" y="2780"/>
                    <a:pt x="3512" y="2614"/>
                    <a:pt x="3442" y="2490"/>
                  </a:cubicBezTo>
                  <a:cubicBezTo>
                    <a:pt x="3376" y="2374"/>
                    <a:pt x="3301" y="2296"/>
                    <a:pt x="3211" y="2252"/>
                  </a:cubicBezTo>
                  <a:cubicBezTo>
                    <a:pt x="3101" y="2199"/>
                    <a:pt x="2972" y="2196"/>
                    <a:pt x="2805" y="2243"/>
                  </a:cubicBezTo>
                  <a:cubicBezTo>
                    <a:pt x="2656" y="2286"/>
                    <a:pt x="2495" y="2363"/>
                    <a:pt x="2325" y="2445"/>
                  </a:cubicBezTo>
                  <a:cubicBezTo>
                    <a:pt x="2048" y="2579"/>
                    <a:pt x="1761" y="2718"/>
                    <a:pt x="1464" y="2740"/>
                  </a:cubicBezTo>
                  <a:cubicBezTo>
                    <a:pt x="1207" y="2758"/>
                    <a:pt x="984" y="2667"/>
                    <a:pt x="783" y="2459"/>
                  </a:cubicBezTo>
                  <a:cubicBezTo>
                    <a:pt x="661" y="2334"/>
                    <a:pt x="547" y="2166"/>
                    <a:pt x="424" y="1930"/>
                  </a:cubicBezTo>
                  <a:cubicBezTo>
                    <a:pt x="328" y="1745"/>
                    <a:pt x="189" y="1380"/>
                    <a:pt x="96" y="981"/>
                  </a:cubicBezTo>
                  <a:cubicBezTo>
                    <a:pt x="48" y="775"/>
                    <a:pt x="19" y="590"/>
                    <a:pt x="10" y="430"/>
                  </a:cubicBezTo>
                  <a:cubicBezTo>
                    <a:pt x="0" y="247"/>
                    <a:pt x="18" y="102"/>
                    <a:pt x="61" y="0"/>
                  </a:cubicBezTo>
                  <a:cubicBezTo>
                    <a:pt x="63" y="1"/>
                    <a:pt x="63" y="1"/>
                    <a:pt x="63" y="1"/>
                  </a:cubicBezTo>
                  <a:cubicBezTo>
                    <a:pt x="19" y="103"/>
                    <a:pt x="2" y="247"/>
                    <a:pt x="12" y="430"/>
                  </a:cubicBezTo>
                  <a:cubicBezTo>
                    <a:pt x="21" y="589"/>
                    <a:pt x="50" y="775"/>
                    <a:pt x="98" y="980"/>
                  </a:cubicBezTo>
                  <a:cubicBezTo>
                    <a:pt x="191" y="1379"/>
                    <a:pt x="330" y="1744"/>
                    <a:pt x="426" y="1930"/>
                  </a:cubicBezTo>
                  <a:cubicBezTo>
                    <a:pt x="549" y="2165"/>
                    <a:pt x="662" y="2333"/>
                    <a:pt x="784" y="2458"/>
                  </a:cubicBezTo>
                  <a:cubicBezTo>
                    <a:pt x="985" y="2665"/>
                    <a:pt x="1207" y="2756"/>
                    <a:pt x="1464" y="2738"/>
                  </a:cubicBezTo>
                  <a:cubicBezTo>
                    <a:pt x="1760" y="2716"/>
                    <a:pt x="2047" y="2578"/>
                    <a:pt x="2325" y="2444"/>
                  </a:cubicBezTo>
                  <a:cubicBezTo>
                    <a:pt x="2495" y="2362"/>
                    <a:pt x="2655" y="2284"/>
                    <a:pt x="2804" y="2242"/>
                  </a:cubicBezTo>
                  <a:cubicBezTo>
                    <a:pt x="2972" y="2194"/>
                    <a:pt x="3101" y="2197"/>
                    <a:pt x="3212" y="2251"/>
                  </a:cubicBezTo>
                  <a:cubicBezTo>
                    <a:pt x="3302" y="2295"/>
                    <a:pt x="3378" y="2373"/>
                    <a:pt x="3443" y="2489"/>
                  </a:cubicBezTo>
                  <a:cubicBezTo>
                    <a:pt x="3514" y="2614"/>
                    <a:pt x="3571" y="2779"/>
                    <a:pt x="3617" y="2994"/>
                  </a:cubicBezTo>
                  <a:lnTo>
                    <a:pt x="3615" y="29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5" name="Freeform 82"/>
            <p:cNvSpPr/>
            <p:nvPr/>
          </p:nvSpPr>
          <p:spPr bwMode="auto">
            <a:xfrm rot="20039755">
              <a:off x="-2284862" y="172208"/>
              <a:ext cx="13541375" cy="11236326"/>
            </a:xfrm>
            <a:custGeom>
              <a:avLst/>
              <a:gdLst>
                <a:gd name="T0" fmla="*/ 3607 w 3609"/>
                <a:gd name="T1" fmla="*/ 2994 h 2994"/>
                <a:gd name="T2" fmla="*/ 3438 w 3609"/>
                <a:gd name="T3" fmla="*/ 2487 h 2994"/>
                <a:gd name="T4" fmla="*/ 3210 w 3609"/>
                <a:gd name="T5" fmla="*/ 2251 h 2994"/>
                <a:gd name="T6" fmla="*/ 2803 w 3609"/>
                <a:gd name="T7" fmla="*/ 2246 h 2994"/>
                <a:gd name="T8" fmla="*/ 2320 w 3609"/>
                <a:gd name="T9" fmla="*/ 2456 h 2994"/>
                <a:gd name="T10" fmla="*/ 1893 w 3609"/>
                <a:gd name="T11" fmla="*/ 2653 h 2994"/>
                <a:gd name="T12" fmla="*/ 1448 w 3609"/>
                <a:gd name="T13" fmla="*/ 2766 h 2994"/>
                <a:gd name="T14" fmla="*/ 763 w 3609"/>
                <a:gd name="T15" fmla="*/ 2490 h 2994"/>
                <a:gd name="T16" fmla="*/ 409 w 3609"/>
                <a:gd name="T17" fmla="*/ 1952 h 2994"/>
                <a:gd name="T18" fmla="*/ 89 w 3609"/>
                <a:gd name="T19" fmla="*/ 987 h 2994"/>
                <a:gd name="T20" fmla="*/ 8 w 3609"/>
                <a:gd name="T21" fmla="*/ 430 h 2994"/>
                <a:gd name="T22" fmla="*/ 65 w 3609"/>
                <a:gd name="T23" fmla="*/ 0 h 2994"/>
                <a:gd name="T24" fmla="*/ 67 w 3609"/>
                <a:gd name="T25" fmla="*/ 1 h 2994"/>
                <a:gd name="T26" fmla="*/ 10 w 3609"/>
                <a:gd name="T27" fmla="*/ 430 h 2994"/>
                <a:gd name="T28" fmla="*/ 90 w 3609"/>
                <a:gd name="T29" fmla="*/ 986 h 2994"/>
                <a:gd name="T30" fmla="*/ 411 w 3609"/>
                <a:gd name="T31" fmla="*/ 1952 h 2994"/>
                <a:gd name="T32" fmla="*/ 765 w 3609"/>
                <a:gd name="T33" fmla="*/ 2488 h 2994"/>
                <a:gd name="T34" fmla="*/ 1447 w 3609"/>
                <a:gd name="T35" fmla="*/ 2764 h 2994"/>
                <a:gd name="T36" fmla="*/ 2319 w 3609"/>
                <a:gd name="T37" fmla="*/ 2455 h 2994"/>
                <a:gd name="T38" fmla="*/ 2803 w 3609"/>
                <a:gd name="T39" fmla="*/ 2244 h 2994"/>
                <a:gd name="T40" fmla="*/ 3211 w 3609"/>
                <a:gd name="T41" fmla="*/ 2249 h 2994"/>
                <a:gd name="T42" fmla="*/ 3440 w 3609"/>
                <a:gd name="T43" fmla="*/ 2487 h 2994"/>
                <a:gd name="T44" fmla="*/ 3609 w 3609"/>
                <a:gd name="T45" fmla="*/ 2994 h 2994"/>
                <a:gd name="T46" fmla="*/ 3607 w 3609"/>
                <a:gd name="T47"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9" h="2994">
                  <a:moveTo>
                    <a:pt x="3607" y="2994"/>
                  </a:moveTo>
                  <a:cubicBezTo>
                    <a:pt x="3563" y="2778"/>
                    <a:pt x="3507" y="2612"/>
                    <a:pt x="3438" y="2487"/>
                  </a:cubicBezTo>
                  <a:cubicBezTo>
                    <a:pt x="3374" y="2372"/>
                    <a:pt x="3299" y="2294"/>
                    <a:pt x="3210" y="2251"/>
                  </a:cubicBezTo>
                  <a:cubicBezTo>
                    <a:pt x="3100" y="2197"/>
                    <a:pt x="2971" y="2196"/>
                    <a:pt x="2803" y="2246"/>
                  </a:cubicBezTo>
                  <a:cubicBezTo>
                    <a:pt x="2653" y="2291"/>
                    <a:pt x="2492" y="2371"/>
                    <a:pt x="2320" y="2456"/>
                  </a:cubicBezTo>
                  <a:cubicBezTo>
                    <a:pt x="2182" y="2525"/>
                    <a:pt x="2040" y="2596"/>
                    <a:pt x="1893" y="2653"/>
                  </a:cubicBezTo>
                  <a:cubicBezTo>
                    <a:pt x="1728" y="2718"/>
                    <a:pt x="1582" y="2755"/>
                    <a:pt x="1448" y="2766"/>
                  </a:cubicBezTo>
                  <a:cubicBezTo>
                    <a:pt x="1188" y="2788"/>
                    <a:pt x="964" y="2697"/>
                    <a:pt x="763" y="2490"/>
                  </a:cubicBezTo>
                  <a:cubicBezTo>
                    <a:pt x="640" y="2361"/>
                    <a:pt x="528" y="2191"/>
                    <a:pt x="409" y="1952"/>
                  </a:cubicBezTo>
                  <a:cubicBezTo>
                    <a:pt x="314" y="1762"/>
                    <a:pt x="178" y="1389"/>
                    <a:pt x="89" y="987"/>
                  </a:cubicBezTo>
                  <a:cubicBezTo>
                    <a:pt x="42" y="778"/>
                    <a:pt x="15" y="591"/>
                    <a:pt x="8" y="430"/>
                  </a:cubicBezTo>
                  <a:cubicBezTo>
                    <a:pt x="0" y="245"/>
                    <a:pt x="20" y="101"/>
                    <a:pt x="65" y="0"/>
                  </a:cubicBezTo>
                  <a:cubicBezTo>
                    <a:pt x="67" y="1"/>
                    <a:pt x="67" y="1"/>
                    <a:pt x="67" y="1"/>
                  </a:cubicBezTo>
                  <a:cubicBezTo>
                    <a:pt x="21" y="101"/>
                    <a:pt x="2" y="246"/>
                    <a:pt x="10" y="430"/>
                  </a:cubicBezTo>
                  <a:cubicBezTo>
                    <a:pt x="17" y="590"/>
                    <a:pt x="44" y="778"/>
                    <a:pt x="90" y="986"/>
                  </a:cubicBezTo>
                  <a:cubicBezTo>
                    <a:pt x="180" y="1389"/>
                    <a:pt x="316" y="1761"/>
                    <a:pt x="411" y="1952"/>
                  </a:cubicBezTo>
                  <a:cubicBezTo>
                    <a:pt x="529" y="2190"/>
                    <a:pt x="642" y="2360"/>
                    <a:pt x="765" y="2488"/>
                  </a:cubicBezTo>
                  <a:cubicBezTo>
                    <a:pt x="965" y="2696"/>
                    <a:pt x="1188" y="2786"/>
                    <a:pt x="1447" y="2764"/>
                  </a:cubicBezTo>
                  <a:cubicBezTo>
                    <a:pt x="1748" y="2739"/>
                    <a:pt x="2038" y="2594"/>
                    <a:pt x="2319" y="2455"/>
                  </a:cubicBezTo>
                  <a:cubicBezTo>
                    <a:pt x="2491" y="2369"/>
                    <a:pt x="2653" y="2289"/>
                    <a:pt x="2803" y="2244"/>
                  </a:cubicBezTo>
                  <a:cubicBezTo>
                    <a:pt x="2971" y="2194"/>
                    <a:pt x="3101" y="2195"/>
                    <a:pt x="3211" y="2249"/>
                  </a:cubicBezTo>
                  <a:cubicBezTo>
                    <a:pt x="3301" y="2293"/>
                    <a:pt x="3375" y="2370"/>
                    <a:pt x="3440" y="2487"/>
                  </a:cubicBezTo>
                  <a:cubicBezTo>
                    <a:pt x="3509" y="2612"/>
                    <a:pt x="3564" y="2778"/>
                    <a:pt x="3609" y="2994"/>
                  </a:cubicBezTo>
                  <a:lnTo>
                    <a:pt x="3607"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6" name="Freeform 83"/>
            <p:cNvSpPr/>
            <p:nvPr/>
          </p:nvSpPr>
          <p:spPr bwMode="auto">
            <a:xfrm rot="20039755">
              <a:off x="-2264034" y="221134"/>
              <a:ext cx="13508038" cy="11231563"/>
            </a:xfrm>
            <a:custGeom>
              <a:avLst/>
              <a:gdLst>
                <a:gd name="T0" fmla="*/ 3598 w 3600"/>
                <a:gd name="T1" fmla="*/ 2993 h 2993"/>
                <a:gd name="T2" fmla="*/ 3434 w 3600"/>
                <a:gd name="T3" fmla="*/ 2485 h 2993"/>
                <a:gd name="T4" fmla="*/ 3208 w 3600"/>
                <a:gd name="T5" fmla="*/ 2248 h 2993"/>
                <a:gd name="T6" fmla="*/ 2801 w 3600"/>
                <a:gd name="T7" fmla="*/ 2248 h 2993"/>
                <a:gd name="T8" fmla="*/ 2314 w 3600"/>
                <a:gd name="T9" fmla="*/ 2466 h 2993"/>
                <a:gd name="T10" fmla="*/ 1882 w 3600"/>
                <a:gd name="T11" fmla="*/ 2672 h 2993"/>
                <a:gd name="T12" fmla="*/ 1430 w 3600"/>
                <a:gd name="T13" fmla="*/ 2792 h 2993"/>
                <a:gd name="T14" fmla="*/ 743 w 3600"/>
                <a:gd name="T15" fmla="*/ 2519 h 2993"/>
                <a:gd name="T16" fmla="*/ 393 w 3600"/>
                <a:gd name="T17" fmla="*/ 1974 h 2993"/>
                <a:gd name="T18" fmla="*/ 231 w 3600"/>
                <a:gd name="T19" fmla="*/ 1552 h 2993"/>
                <a:gd name="T20" fmla="*/ 81 w 3600"/>
                <a:gd name="T21" fmla="*/ 992 h 2993"/>
                <a:gd name="T22" fmla="*/ 6 w 3600"/>
                <a:gd name="T23" fmla="*/ 429 h 2993"/>
                <a:gd name="T24" fmla="*/ 69 w 3600"/>
                <a:gd name="T25" fmla="*/ 0 h 2993"/>
                <a:gd name="T26" fmla="*/ 70 w 3600"/>
                <a:gd name="T27" fmla="*/ 0 h 2993"/>
                <a:gd name="T28" fmla="*/ 7 w 3600"/>
                <a:gd name="T29" fmla="*/ 429 h 2993"/>
                <a:gd name="T30" fmla="*/ 83 w 3600"/>
                <a:gd name="T31" fmla="*/ 992 h 2993"/>
                <a:gd name="T32" fmla="*/ 394 w 3600"/>
                <a:gd name="T33" fmla="*/ 1973 h 2993"/>
                <a:gd name="T34" fmla="*/ 745 w 3600"/>
                <a:gd name="T35" fmla="*/ 2518 h 2993"/>
                <a:gd name="T36" fmla="*/ 1430 w 3600"/>
                <a:gd name="T37" fmla="*/ 2790 h 2993"/>
                <a:gd name="T38" fmla="*/ 2313 w 3600"/>
                <a:gd name="T39" fmla="*/ 2465 h 2993"/>
                <a:gd name="T40" fmla="*/ 2800 w 3600"/>
                <a:gd name="T41" fmla="*/ 2246 h 2993"/>
                <a:gd name="T42" fmla="*/ 3209 w 3600"/>
                <a:gd name="T43" fmla="*/ 2247 h 2993"/>
                <a:gd name="T44" fmla="*/ 3435 w 3600"/>
                <a:gd name="T45" fmla="*/ 2484 h 2993"/>
                <a:gd name="T46" fmla="*/ 3600 w 3600"/>
                <a:gd name="T47" fmla="*/ 2993 h 2993"/>
                <a:gd name="T48" fmla="*/ 3598 w 3600"/>
                <a:gd name="T49" fmla="*/ 2993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0" h="2993">
                  <a:moveTo>
                    <a:pt x="3598" y="2993"/>
                  </a:moveTo>
                  <a:cubicBezTo>
                    <a:pt x="3556" y="2776"/>
                    <a:pt x="3502" y="2610"/>
                    <a:pt x="3434" y="2485"/>
                  </a:cubicBezTo>
                  <a:cubicBezTo>
                    <a:pt x="3371" y="2369"/>
                    <a:pt x="3297" y="2292"/>
                    <a:pt x="3208" y="2248"/>
                  </a:cubicBezTo>
                  <a:cubicBezTo>
                    <a:pt x="3099" y="2195"/>
                    <a:pt x="2969" y="2195"/>
                    <a:pt x="2801" y="2248"/>
                  </a:cubicBezTo>
                  <a:cubicBezTo>
                    <a:pt x="2650" y="2295"/>
                    <a:pt x="2487" y="2378"/>
                    <a:pt x="2314" y="2466"/>
                  </a:cubicBezTo>
                  <a:cubicBezTo>
                    <a:pt x="2174" y="2538"/>
                    <a:pt x="2030" y="2612"/>
                    <a:pt x="1882" y="2672"/>
                  </a:cubicBezTo>
                  <a:cubicBezTo>
                    <a:pt x="1714" y="2739"/>
                    <a:pt x="1566" y="2779"/>
                    <a:pt x="1430" y="2792"/>
                  </a:cubicBezTo>
                  <a:cubicBezTo>
                    <a:pt x="1167" y="2817"/>
                    <a:pt x="942" y="2727"/>
                    <a:pt x="743" y="2519"/>
                  </a:cubicBezTo>
                  <a:cubicBezTo>
                    <a:pt x="620" y="2389"/>
                    <a:pt x="508" y="2216"/>
                    <a:pt x="393" y="1974"/>
                  </a:cubicBezTo>
                  <a:cubicBezTo>
                    <a:pt x="342" y="1868"/>
                    <a:pt x="285" y="1718"/>
                    <a:pt x="231" y="1552"/>
                  </a:cubicBezTo>
                  <a:cubicBezTo>
                    <a:pt x="171" y="1368"/>
                    <a:pt x="119" y="1174"/>
                    <a:pt x="81" y="992"/>
                  </a:cubicBezTo>
                  <a:cubicBezTo>
                    <a:pt x="36" y="780"/>
                    <a:pt x="11" y="591"/>
                    <a:pt x="6" y="429"/>
                  </a:cubicBezTo>
                  <a:cubicBezTo>
                    <a:pt x="0" y="243"/>
                    <a:pt x="21" y="99"/>
                    <a:pt x="69" y="0"/>
                  </a:cubicBezTo>
                  <a:cubicBezTo>
                    <a:pt x="70" y="0"/>
                    <a:pt x="70" y="0"/>
                    <a:pt x="70" y="0"/>
                  </a:cubicBezTo>
                  <a:cubicBezTo>
                    <a:pt x="23" y="99"/>
                    <a:pt x="1" y="244"/>
                    <a:pt x="7" y="429"/>
                  </a:cubicBezTo>
                  <a:cubicBezTo>
                    <a:pt x="13" y="591"/>
                    <a:pt x="38" y="780"/>
                    <a:pt x="83" y="992"/>
                  </a:cubicBezTo>
                  <a:cubicBezTo>
                    <a:pt x="168" y="1396"/>
                    <a:pt x="304" y="1784"/>
                    <a:pt x="394" y="1973"/>
                  </a:cubicBezTo>
                  <a:cubicBezTo>
                    <a:pt x="510" y="2215"/>
                    <a:pt x="621" y="2388"/>
                    <a:pt x="745" y="2518"/>
                  </a:cubicBezTo>
                  <a:cubicBezTo>
                    <a:pt x="943" y="2726"/>
                    <a:pt x="1167" y="2815"/>
                    <a:pt x="1430" y="2790"/>
                  </a:cubicBezTo>
                  <a:cubicBezTo>
                    <a:pt x="1734" y="2761"/>
                    <a:pt x="2028" y="2610"/>
                    <a:pt x="2313" y="2465"/>
                  </a:cubicBezTo>
                  <a:cubicBezTo>
                    <a:pt x="2486" y="2376"/>
                    <a:pt x="2649" y="2293"/>
                    <a:pt x="2800" y="2246"/>
                  </a:cubicBezTo>
                  <a:cubicBezTo>
                    <a:pt x="2969" y="2193"/>
                    <a:pt x="3099" y="2193"/>
                    <a:pt x="3209" y="2247"/>
                  </a:cubicBezTo>
                  <a:cubicBezTo>
                    <a:pt x="3298" y="2290"/>
                    <a:pt x="3372" y="2368"/>
                    <a:pt x="3435" y="2484"/>
                  </a:cubicBezTo>
                  <a:cubicBezTo>
                    <a:pt x="3504" y="2609"/>
                    <a:pt x="3557" y="2776"/>
                    <a:pt x="3600" y="2993"/>
                  </a:cubicBezTo>
                  <a:lnTo>
                    <a:pt x="3598" y="29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7" name="Freeform 84"/>
            <p:cNvSpPr/>
            <p:nvPr/>
          </p:nvSpPr>
          <p:spPr bwMode="auto">
            <a:xfrm rot="20039755">
              <a:off x="-2208000" y="251179"/>
              <a:ext cx="13476288" cy="11234738"/>
            </a:xfrm>
            <a:custGeom>
              <a:avLst/>
              <a:gdLst>
                <a:gd name="T0" fmla="*/ 3590 w 3592"/>
                <a:gd name="T1" fmla="*/ 2994 h 2994"/>
                <a:gd name="T2" fmla="*/ 3430 w 3592"/>
                <a:gd name="T3" fmla="*/ 2484 h 2994"/>
                <a:gd name="T4" fmla="*/ 3207 w 3592"/>
                <a:gd name="T5" fmla="*/ 2248 h 2994"/>
                <a:gd name="T6" fmla="*/ 2799 w 3592"/>
                <a:gd name="T7" fmla="*/ 2251 h 2994"/>
                <a:gd name="T8" fmla="*/ 2309 w 3592"/>
                <a:gd name="T9" fmla="*/ 2478 h 2994"/>
                <a:gd name="T10" fmla="*/ 1871 w 3592"/>
                <a:gd name="T11" fmla="*/ 2692 h 2994"/>
                <a:gd name="T12" fmla="*/ 1413 w 3592"/>
                <a:gd name="T13" fmla="*/ 2819 h 2994"/>
                <a:gd name="T14" fmla="*/ 1319 w 3592"/>
                <a:gd name="T15" fmla="*/ 2824 h 2994"/>
                <a:gd name="T16" fmla="*/ 724 w 3592"/>
                <a:gd name="T17" fmla="*/ 2550 h 2994"/>
                <a:gd name="T18" fmla="*/ 377 w 3592"/>
                <a:gd name="T19" fmla="*/ 1997 h 2994"/>
                <a:gd name="T20" fmla="*/ 74 w 3592"/>
                <a:gd name="T21" fmla="*/ 999 h 2994"/>
                <a:gd name="T22" fmla="*/ 4 w 3592"/>
                <a:gd name="T23" fmla="*/ 430 h 2994"/>
                <a:gd name="T24" fmla="*/ 73 w 3592"/>
                <a:gd name="T25" fmla="*/ 0 h 2994"/>
                <a:gd name="T26" fmla="*/ 75 w 3592"/>
                <a:gd name="T27" fmla="*/ 1 h 2994"/>
                <a:gd name="T28" fmla="*/ 6 w 3592"/>
                <a:gd name="T29" fmla="*/ 430 h 2994"/>
                <a:gd name="T30" fmla="*/ 75 w 3592"/>
                <a:gd name="T31" fmla="*/ 999 h 2994"/>
                <a:gd name="T32" fmla="*/ 379 w 3592"/>
                <a:gd name="T33" fmla="*/ 1996 h 2994"/>
                <a:gd name="T34" fmla="*/ 726 w 3592"/>
                <a:gd name="T35" fmla="*/ 2549 h 2994"/>
                <a:gd name="T36" fmla="*/ 1319 w 3592"/>
                <a:gd name="T37" fmla="*/ 2822 h 2994"/>
                <a:gd name="T38" fmla="*/ 1413 w 3592"/>
                <a:gd name="T39" fmla="*/ 2817 h 2994"/>
                <a:gd name="T40" fmla="*/ 2308 w 3592"/>
                <a:gd name="T41" fmla="*/ 2476 h 2994"/>
                <a:gd name="T42" fmla="*/ 2798 w 3592"/>
                <a:gd name="T43" fmla="*/ 2249 h 2994"/>
                <a:gd name="T44" fmla="*/ 3208 w 3592"/>
                <a:gd name="T45" fmla="*/ 2246 h 2994"/>
                <a:gd name="T46" fmla="*/ 3432 w 3592"/>
                <a:gd name="T47" fmla="*/ 2483 h 2994"/>
                <a:gd name="T48" fmla="*/ 3592 w 3592"/>
                <a:gd name="T49" fmla="*/ 2993 h 2994"/>
                <a:gd name="T50" fmla="*/ 3590 w 3592"/>
                <a:gd name="T51"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92" h="2994">
                  <a:moveTo>
                    <a:pt x="3590" y="2994"/>
                  </a:moveTo>
                  <a:cubicBezTo>
                    <a:pt x="3549" y="2776"/>
                    <a:pt x="3497" y="2609"/>
                    <a:pt x="3430" y="2484"/>
                  </a:cubicBezTo>
                  <a:cubicBezTo>
                    <a:pt x="3368" y="2367"/>
                    <a:pt x="3295" y="2290"/>
                    <a:pt x="3207" y="2248"/>
                  </a:cubicBezTo>
                  <a:cubicBezTo>
                    <a:pt x="3098" y="2195"/>
                    <a:pt x="2968" y="2196"/>
                    <a:pt x="2799" y="2251"/>
                  </a:cubicBezTo>
                  <a:cubicBezTo>
                    <a:pt x="2648" y="2300"/>
                    <a:pt x="2483" y="2386"/>
                    <a:pt x="2309" y="2478"/>
                  </a:cubicBezTo>
                  <a:cubicBezTo>
                    <a:pt x="2168" y="2552"/>
                    <a:pt x="2021" y="2629"/>
                    <a:pt x="1871" y="2692"/>
                  </a:cubicBezTo>
                  <a:cubicBezTo>
                    <a:pt x="1701" y="2763"/>
                    <a:pt x="1551" y="2804"/>
                    <a:pt x="1413" y="2819"/>
                  </a:cubicBezTo>
                  <a:cubicBezTo>
                    <a:pt x="1381" y="2822"/>
                    <a:pt x="1350" y="2824"/>
                    <a:pt x="1319" y="2824"/>
                  </a:cubicBezTo>
                  <a:cubicBezTo>
                    <a:pt x="1093" y="2824"/>
                    <a:pt x="898" y="2734"/>
                    <a:pt x="724" y="2550"/>
                  </a:cubicBezTo>
                  <a:cubicBezTo>
                    <a:pt x="600" y="2418"/>
                    <a:pt x="490" y="2242"/>
                    <a:pt x="377" y="1997"/>
                  </a:cubicBezTo>
                  <a:cubicBezTo>
                    <a:pt x="288" y="1802"/>
                    <a:pt x="155" y="1407"/>
                    <a:pt x="74" y="999"/>
                  </a:cubicBezTo>
                  <a:cubicBezTo>
                    <a:pt x="31" y="784"/>
                    <a:pt x="7" y="593"/>
                    <a:pt x="4" y="430"/>
                  </a:cubicBezTo>
                  <a:cubicBezTo>
                    <a:pt x="0" y="243"/>
                    <a:pt x="23" y="98"/>
                    <a:pt x="73" y="0"/>
                  </a:cubicBezTo>
                  <a:cubicBezTo>
                    <a:pt x="75" y="1"/>
                    <a:pt x="75" y="1"/>
                    <a:pt x="75" y="1"/>
                  </a:cubicBezTo>
                  <a:cubicBezTo>
                    <a:pt x="25" y="99"/>
                    <a:pt x="2" y="243"/>
                    <a:pt x="6" y="430"/>
                  </a:cubicBezTo>
                  <a:cubicBezTo>
                    <a:pt x="9" y="592"/>
                    <a:pt x="32" y="784"/>
                    <a:pt x="75" y="999"/>
                  </a:cubicBezTo>
                  <a:cubicBezTo>
                    <a:pt x="157" y="1406"/>
                    <a:pt x="290" y="1801"/>
                    <a:pt x="379" y="1996"/>
                  </a:cubicBezTo>
                  <a:cubicBezTo>
                    <a:pt x="491" y="2241"/>
                    <a:pt x="602" y="2417"/>
                    <a:pt x="726" y="2549"/>
                  </a:cubicBezTo>
                  <a:cubicBezTo>
                    <a:pt x="899" y="2732"/>
                    <a:pt x="1093" y="2822"/>
                    <a:pt x="1319" y="2822"/>
                  </a:cubicBezTo>
                  <a:cubicBezTo>
                    <a:pt x="1350" y="2822"/>
                    <a:pt x="1381" y="2820"/>
                    <a:pt x="1413" y="2817"/>
                  </a:cubicBezTo>
                  <a:cubicBezTo>
                    <a:pt x="1721" y="2784"/>
                    <a:pt x="2020" y="2628"/>
                    <a:pt x="2308" y="2476"/>
                  </a:cubicBezTo>
                  <a:cubicBezTo>
                    <a:pt x="2482" y="2385"/>
                    <a:pt x="2647" y="2298"/>
                    <a:pt x="2798" y="2249"/>
                  </a:cubicBezTo>
                  <a:cubicBezTo>
                    <a:pt x="2968" y="2194"/>
                    <a:pt x="3098" y="2193"/>
                    <a:pt x="3208" y="2246"/>
                  </a:cubicBezTo>
                  <a:cubicBezTo>
                    <a:pt x="3296" y="2289"/>
                    <a:pt x="3370" y="2366"/>
                    <a:pt x="3432" y="2483"/>
                  </a:cubicBezTo>
                  <a:cubicBezTo>
                    <a:pt x="3499" y="2608"/>
                    <a:pt x="3551" y="2775"/>
                    <a:pt x="3592" y="2993"/>
                  </a:cubicBezTo>
                  <a:lnTo>
                    <a:pt x="3590"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8" name="Freeform 85"/>
            <p:cNvSpPr/>
            <p:nvPr/>
          </p:nvSpPr>
          <p:spPr bwMode="auto">
            <a:xfrm rot="20039755">
              <a:off x="-2108509" y="272160"/>
              <a:ext cx="13450888" cy="11229976"/>
            </a:xfrm>
            <a:custGeom>
              <a:avLst/>
              <a:gdLst>
                <a:gd name="T0" fmla="*/ 3583 w 3585"/>
                <a:gd name="T1" fmla="*/ 2993 h 2993"/>
                <a:gd name="T2" fmla="*/ 3427 w 3585"/>
                <a:gd name="T3" fmla="*/ 2481 h 2993"/>
                <a:gd name="T4" fmla="*/ 3207 w 3585"/>
                <a:gd name="T5" fmla="*/ 2245 h 2993"/>
                <a:gd name="T6" fmla="*/ 2797 w 3585"/>
                <a:gd name="T7" fmla="*/ 2252 h 2993"/>
                <a:gd name="T8" fmla="*/ 2304 w 3585"/>
                <a:gd name="T9" fmla="*/ 2488 h 2993"/>
                <a:gd name="T10" fmla="*/ 1861 w 3585"/>
                <a:gd name="T11" fmla="*/ 2710 h 2993"/>
                <a:gd name="T12" fmla="*/ 1397 w 3585"/>
                <a:gd name="T13" fmla="*/ 2844 h 2993"/>
                <a:gd name="T14" fmla="*/ 1008 w 3585"/>
                <a:gd name="T15" fmla="*/ 2796 h 2993"/>
                <a:gd name="T16" fmla="*/ 706 w 3585"/>
                <a:gd name="T17" fmla="*/ 2579 h 2993"/>
                <a:gd name="T18" fmla="*/ 363 w 3585"/>
                <a:gd name="T19" fmla="*/ 2018 h 2993"/>
                <a:gd name="T20" fmla="*/ 67 w 3585"/>
                <a:gd name="T21" fmla="*/ 1005 h 2993"/>
                <a:gd name="T22" fmla="*/ 2 w 3585"/>
                <a:gd name="T23" fmla="*/ 430 h 2993"/>
                <a:gd name="T24" fmla="*/ 78 w 3585"/>
                <a:gd name="T25" fmla="*/ 0 h 2993"/>
                <a:gd name="T26" fmla="*/ 79 w 3585"/>
                <a:gd name="T27" fmla="*/ 1 h 2993"/>
                <a:gd name="T28" fmla="*/ 4 w 3585"/>
                <a:gd name="T29" fmla="*/ 430 h 2993"/>
                <a:gd name="T30" fmla="*/ 69 w 3585"/>
                <a:gd name="T31" fmla="*/ 1004 h 2993"/>
                <a:gd name="T32" fmla="*/ 364 w 3585"/>
                <a:gd name="T33" fmla="*/ 2017 h 2993"/>
                <a:gd name="T34" fmla="*/ 707 w 3585"/>
                <a:gd name="T35" fmla="*/ 2578 h 2993"/>
                <a:gd name="T36" fmla="*/ 1293 w 3585"/>
                <a:gd name="T37" fmla="*/ 2849 h 2993"/>
                <a:gd name="T38" fmla="*/ 1397 w 3585"/>
                <a:gd name="T39" fmla="*/ 2843 h 2993"/>
                <a:gd name="T40" fmla="*/ 2303 w 3585"/>
                <a:gd name="T41" fmla="*/ 2486 h 2993"/>
                <a:gd name="T42" fmla="*/ 2797 w 3585"/>
                <a:gd name="T43" fmla="*/ 2250 h 2993"/>
                <a:gd name="T44" fmla="*/ 3208 w 3585"/>
                <a:gd name="T45" fmla="*/ 2243 h 2993"/>
                <a:gd name="T46" fmla="*/ 3429 w 3585"/>
                <a:gd name="T47" fmla="*/ 2480 h 2993"/>
                <a:gd name="T48" fmla="*/ 3585 w 3585"/>
                <a:gd name="T49" fmla="*/ 2992 h 2993"/>
                <a:gd name="T50" fmla="*/ 3583 w 3585"/>
                <a:gd name="T51" fmla="*/ 2993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5" h="2993">
                  <a:moveTo>
                    <a:pt x="3583" y="2993"/>
                  </a:moveTo>
                  <a:cubicBezTo>
                    <a:pt x="3544" y="2774"/>
                    <a:pt x="3493" y="2606"/>
                    <a:pt x="3427" y="2481"/>
                  </a:cubicBezTo>
                  <a:cubicBezTo>
                    <a:pt x="3366" y="2364"/>
                    <a:pt x="3294" y="2287"/>
                    <a:pt x="3207" y="2245"/>
                  </a:cubicBezTo>
                  <a:cubicBezTo>
                    <a:pt x="3098" y="2192"/>
                    <a:pt x="2968" y="2195"/>
                    <a:pt x="2797" y="2252"/>
                  </a:cubicBezTo>
                  <a:cubicBezTo>
                    <a:pt x="2645" y="2304"/>
                    <a:pt x="2479" y="2393"/>
                    <a:pt x="2304" y="2488"/>
                  </a:cubicBezTo>
                  <a:cubicBezTo>
                    <a:pt x="2161" y="2565"/>
                    <a:pt x="2013" y="2645"/>
                    <a:pt x="1861" y="2710"/>
                  </a:cubicBezTo>
                  <a:cubicBezTo>
                    <a:pt x="1688" y="2784"/>
                    <a:pt x="1537" y="2828"/>
                    <a:pt x="1397" y="2844"/>
                  </a:cubicBezTo>
                  <a:cubicBezTo>
                    <a:pt x="1257" y="2861"/>
                    <a:pt x="1126" y="2844"/>
                    <a:pt x="1008" y="2796"/>
                  </a:cubicBezTo>
                  <a:cubicBezTo>
                    <a:pt x="900" y="2751"/>
                    <a:pt x="798" y="2679"/>
                    <a:pt x="706" y="2579"/>
                  </a:cubicBezTo>
                  <a:cubicBezTo>
                    <a:pt x="582" y="2446"/>
                    <a:pt x="470" y="2263"/>
                    <a:pt x="363" y="2018"/>
                  </a:cubicBezTo>
                  <a:cubicBezTo>
                    <a:pt x="275" y="1819"/>
                    <a:pt x="145" y="1417"/>
                    <a:pt x="67" y="1005"/>
                  </a:cubicBezTo>
                  <a:cubicBezTo>
                    <a:pt x="26" y="786"/>
                    <a:pt x="4" y="593"/>
                    <a:pt x="2" y="430"/>
                  </a:cubicBezTo>
                  <a:cubicBezTo>
                    <a:pt x="0" y="241"/>
                    <a:pt x="26" y="96"/>
                    <a:pt x="78" y="0"/>
                  </a:cubicBezTo>
                  <a:cubicBezTo>
                    <a:pt x="79" y="1"/>
                    <a:pt x="79" y="1"/>
                    <a:pt x="79" y="1"/>
                  </a:cubicBezTo>
                  <a:cubicBezTo>
                    <a:pt x="28" y="97"/>
                    <a:pt x="2" y="241"/>
                    <a:pt x="4" y="430"/>
                  </a:cubicBezTo>
                  <a:cubicBezTo>
                    <a:pt x="6" y="593"/>
                    <a:pt x="28" y="786"/>
                    <a:pt x="69" y="1004"/>
                  </a:cubicBezTo>
                  <a:cubicBezTo>
                    <a:pt x="147" y="1416"/>
                    <a:pt x="277" y="1818"/>
                    <a:pt x="364" y="2017"/>
                  </a:cubicBezTo>
                  <a:cubicBezTo>
                    <a:pt x="471" y="2262"/>
                    <a:pt x="583" y="2445"/>
                    <a:pt x="707" y="2578"/>
                  </a:cubicBezTo>
                  <a:cubicBezTo>
                    <a:pt x="876" y="2760"/>
                    <a:pt x="1069" y="2849"/>
                    <a:pt x="1293" y="2849"/>
                  </a:cubicBezTo>
                  <a:cubicBezTo>
                    <a:pt x="1327" y="2849"/>
                    <a:pt x="1362" y="2847"/>
                    <a:pt x="1397" y="2843"/>
                  </a:cubicBezTo>
                  <a:cubicBezTo>
                    <a:pt x="1709" y="2806"/>
                    <a:pt x="2024" y="2636"/>
                    <a:pt x="2303" y="2486"/>
                  </a:cubicBezTo>
                  <a:cubicBezTo>
                    <a:pt x="2479" y="2391"/>
                    <a:pt x="2644" y="2302"/>
                    <a:pt x="2797" y="2250"/>
                  </a:cubicBezTo>
                  <a:cubicBezTo>
                    <a:pt x="2968" y="2193"/>
                    <a:pt x="3098" y="2190"/>
                    <a:pt x="3208" y="2243"/>
                  </a:cubicBezTo>
                  <a:cubicBezTo>
                    <a:pt x="3295" y="2286"/>
                    <a:pt x="3368" y="2363"/>
                    <a:pt x="3429" y="2480"/>
                  </a:cubicBezTo>
                  <a:cubicBezTo>
                    <a:pt x="3495" y="2606"/>
                    <a:pt x="3546" y="2773"/>
                    <a:pt x="3585" y="2992"/>
                  </a:cubicBezTo>
                  <a:lnTo>
                    <a:pt x="3583" y="29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9" name="Freeform 86"/>
            <p:cNvSpPr/>
            <p:nvPr/>
          </p:nvSpPr>
          <p:spPr bwMode="auto">
            <a:xfrm rot="20039755">
              <a:off x="-2121725" y="309023"/>
              <a:ext cx="13593763" cy="11228388"/>
            </a:xfrm>
            <a:custGeom>
              <a:avLst/>
              <a:gdLst>
                <a:gd name="T0" fmla="*/ 3621 w 3623"/>
                <a:gd name="T1" fmla="*/ 2992 h 2992"/>
                <a:gd name="T2" fmla="*/ 3469 w 3623"/>
                <a:gd name="T3" fmla="*/ 2479 h 2992"/>
                <a:gd name="T4" fmla="*/ 3252 w 3623"/>
                <a:gd name="T5" fmla="*/ 2243 h 2992"/>
                <a:gd name="T6" fmla="*/ 2842 w 3623"/>
                <a:gd name="T7" fmla="*/ 2255 h 2992"/>
                <a:gd name="T8" fmla="*/ 2346 w 3623"/>
                <a:gd name="T9" fmla="*/ 2498 h 2992"/>
                <a:gd name="T10" fmla="*/ 1896 w 3623"/>
                <a:gd name="T11" fmla="*/ 2729 h 2992"/>
                <a:gd name="T12" fmla="*/ 1427 w 3623"/>
                <a:gd name="T13" fmla="*/ 2871 h 2992"/>
                <a:gd name="T14" fmla="*/ 1073 w 3623"/>
                <a:gd name="T15" fmla="*/ 2840 h 2992"/>
                <a:gd name="T16" fmla="*/ 791 w 3623"/>
                <a:gd name="T17" fmla="*/ 2669 h 2992"/>
                <a:gd name="T18" fmla="*/ 393 w 3623"/>
                <a:gd name="T19" fmla="*/ 2040 h 2992"/>
                <a:gd name="T20" fmla="*/ 106 w 3623"/>
                <a:gd name="T21" fmla="*/ 1011 h 2992"/>
                <a:gd name="T22" fmla="*/ 128 w 3623"/>
                <a:gd name="T23" fmla="*/ 0 h 2992"/>
                <a:gd name="T24" fmla="*/ 129 w 3623"/>
                <a:gd name="T25" fmla="*/ 1 h 2992"/>
                <a:gd name="T26" fmla="*/ 108 w 3623"/>
                <a:gd name="T27" fmla="*/ 1010 h 2992"/>
                <a:gd name="T28" fmla="*/ 395 w 3623"/>
                <a:gd name="T29" fmla="*/ 2039 h 2992"/>
                <a:gd name="T30" fmla="*/ 1317 w 3623"/>
                <a:gd name="T31" fmla="*/ 2876 h 2992"/>
                <a:gd name="T32" fmla="*/ 1426 w 3623"/>
                <a:gd name="T33" fmla="*/ 2869 h 2992"/>
                <a:gd name="T34" fmla="*/ 2345 w 3623"/>
                <a:gd name="T35" fmla="*/ 2496 h 2992"/>
                <a:gd name="T36" fmla="*/ 2841 w 3623"/>
                <a:gd name="T37" fmla="*/ 2253 h 2992"/>
                <a:gd name="T38" fmla="*/ 3252 w 3623"/>
                <a:gd name="T39" fmla="*/ 2242 h 2992"/>
                <a:gd name="T40" fmla="*/ 3471 w 3623"/>
                <a:gd name="T41" fmla="*/ 2478 h 2992"/>
                <a:gd name="T42" fmla="*/ 3623 w 3623"/>
                <a:gd name="T43" fmla="*/ 2992 h 2992"/>
                <a:gd name="T44" fmla="*/ 3621 w 3623"/>
                <a:gd name="T45" fmla="*/ 2992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23" h="2992">
                  <a:moveTo>
                    <a:pt x="3621" y="2992"/>
                  </a:moveTo>
                  <a:cubicBezTo>
                    <a:pt x="3583" y="2773"/>
                    <a:pt x="3534" y="2605"/>
                    <a:pt x="3469" y="2479"/>
                  </a:cubicBezTo>
                  <a:cubicBezTo>
                    <a:pt x="3410" y="2362"/>
                    <a:pt x="3338" y="2285"/>
                    <a:pt x="3252" y="2243"/>
                  </a:cubicBezTo>
                  <a:cubicBezTo>
                    <a:pt x="3143" y="2191"/>
                    <a:pt x="3013" y="2195"/>
                    <a:pt x="2842" y="2255"/>
                  </a:cubicBezTo>
                  <a:cubicBezTo>
                    <a:pt x="2689" y="2308"/>
                    <a:pt x="2522" y="2401"/>
                    <a:pt x="2346" y="2498"/>
                  </a:cubicBezTo>
                  <a:cubicBezTo>
                    <a:pt x="2200" y="2578"/>
                    <a:pt x="2050" y="2661"/>
                    <a:pt x="1896" y="2729"/>
                  </a:cubicBezTo>
                  <a:cubicBezTo>
                    <a:pt x="1722" y="2807"/>
                    <a:pt x="1568" y="2853"/>
                    <a:pt x="1427" y="2871"/>
                  </a:cubicBezTo>
                  <a:cubicBezTo>
                    <a:pt x="1300" y="2887"/>
                    <a:pt x="1181" y="2876"/>
                    <a:pt x="1073" y="2840"/>
                  </a:cubicBezTo>
                  <a:cubicBezTo>
                    <a:pt x="972" y="2806"/>
                    <a:pt x="878" y="2748"/>
                    <a:pt x="791" y="2669"/>
                  </a:cubicBezTo>
                  <a:cubicBezTo>
                    <a:pt x="644" y="2533"/>
                    <a:pt x="514" y="2327"/>
                    <a:pt x="393" y="2040"/>
                  </a:cubicBezTo>
                  <a:cubicBezTo>
                    <a:pt x="307" y="1835"/>
                    <a:pt x="180" y="1425"/>
                    <a:pt x="106" y="1011"/>
                  </a:cubicBezTo>
                  <a:cubicBezTo>
                    <a:pt x="46" y="673"/>
                    <a:pt x="0" y="224"/>
                    <a:pt x="128" y="0"/>
                  </a:cubicBezTo>
                  <a:cubicBezTo>
                    <a:pt x="129" y="1"/>
                    <a:pt x="129" y="1"/>
                    <a:pt x="129" y="1"/>
                  </a:cubicBezTo>
                  <a:cubicBezTo>
                    <a:pt x="2" y="225"/>
                    <a:pt x="48" y="673"/>
                    <a:pt x="108" y="1010"/>
                  </a:cubicBezTo>
                  <a:cubicBezTo>
                    <a:pt x="182" y="1424"/>
                    <a:pt x="309" y="1834"/>
                    <a:pt x="395" y="2039"/>
                  </a:cubicBezTo>
                  <a:cubicBezTo>
                    <a:pt x="549" y="2405"/>
                    <a:pt x="809" y="2876"/>
                    <a:pt x="1317" y="2876"/>
                  </a:cubicBezTo>
                  <a:cubicBezTo>
                    <a:pt x="1352" y="2876"/>
                    <a:pt x="1388" y="2874"/>
                    <a:pt x="1426" y="2869"/>
                  </a:cubicBezTo>
                  <a:cubicBezTo>
                    <a:pt x="1742" y="2829"/>
                    <a:pt x="2062" y="2652"/>
                    <a:pt x="2345" y="2496"/>
                  </a:cubicBezTo>
                  <a:cubicBezTo>
                    <a:pt x="2521" y="2399"/>
                    <a:pt x="2688" y="2307"/>
                    <a:pt x="2841" y="2253"/>
                  </a:cubicBezTo>
                  <a:cubicBezTo>
                    <a:pt x="3013" y="2193"/>
                    <a:pt x="3143" y="2189"/>
                    <a:pt x="3252" y="2242"/>
                  </a:cubicBezTo>
                  <a:cubicBezTo>
                    <a:pt x="3340" y="2284"/>
                    <a:pt x="3411" y="2361"/>
                    <a:pt x="3471" y="2478"/>
                  </a:cubicBezTo>
                  <a:cubicBezTo>
                    <a:pt x="3536" y="2604"/>
                    <a:pt x="3585" y="2772"/>
                    <a:pt x="3623" y="2992"/>
                  </a:cubicBezTo>
                  <a:lnTo>
                    <a:pt x="3621" y="29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grpSp>
      <p:sp>
        <p:nvSpPr>
          <p:cNvPr id="38" name="文本框 3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04</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39" name="直接连接符 3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图片 20"/>
          <p:cNvPicPr>
            <a:picLocks noChangeAspect="1" noChangeArrowheads="1"/>
          </p:cNvPicPr>
          <p:nvPr/>
        </p:nvPicPr>
        <p:blipFill>
          <a:blip r:embed="rId2" cstate="print"/>
          <a:srcRect/>
          <a:stretch>
            <a:fillRect/>
          </a:stretch>
        </p:blipFill>
        <p:spPr>
          <a:xfrm>
            <a:off x="258445" y="647700"/>
            <a:ext cx="5567045" cy="5626100"/>
          </a:xfrm>
          <a:prstGeom prst="rect">
            <a:avLst/>
          </a:prstGeom>
          <a:noFill/>
          <a:ln w="9525">
            <a:noFill/>
            <a:miter lim="800000"/>
            <a:headEnd/>
            <a:tailEnd/>
          </a:ln>
        </p:spPr>
      </p:pic>
      <p:sp>
        <p:nvSpPr>
          <p:cNvPr id="5" name="Rectangle 2"/>
          <p:cNvSpPr/>
          <p:nvPr/>
        </p:nvSpPr>
        <p:spPr>
          <a:xfrm>
            <a:off x="8018145" y="6403975"/>
            <a:ext cx="2033270" cy="309880"/>
          </a:xfrm>
          <a:prstGeom prst="rect">
            <a:avLst/>
          </a:prstGeom>
        </p:spPr>
        <p:txBody>
          <a:bodyPr wrap="none" lIns="0" tIns="0" rIns="0" bIns="0">
            <a:normAutofit/>
          </a:bodyPr>
          <a:p>
            <a:r>
              <a:rPr lang="zh-CN" altLang="en-US" b="1" dirty="0">
                <a:solidFill>
                  <a:schemeClr val="bg1">
                    <a:lumMod val="50000"/>
                  </a:schemeClr>
                </a:solidFill>
                <a:latin typeface="Arial" panose="020B0604020202020204"/>
                <a:ea typeface="微软雅黑" panose="020B0503020204020204" charset="-122"/>
                <a:sym typeface="Arial" panose="020B0604020202020204"/>
              </a:rPr>
              <a:t>会员用户用例图</a:t>
            </a:r>
            <a:endParaRPr lang="en-US" altLang="zh-CN" b="1" dirty="0">
              <a:solidFill>
                <a:schemeClr val="bg1">
                  <a:lumMod val="50000"/>
                </a:schemeClr>
              </a:solidFill>
              <a:latin typeface="Arial" panose="020B0604020202020204"/>
              <a:ea typeface="微软雅黑" panose="020B0503020204020204" charset="-122"/>
              <a:sym typeface="Arial" panose="020B0604020202020204"/>
            </a:endParaRPr>
          </a:p>
        </p:txBody>
      </p:sp>
      <p:pic>
        <p:nvPicPr>
          <p:cNvPr id="12" name="图片 19"/>
          <p:cNvPicPr>
            <a:picLocks noChangeAspect="1" noChangeArrowheads="1"/>
          </p:cNvPicPr>
          <p:nvPr/>
        </p:nvPicPr>
        <p:blipFill>
          <a:blip r:embed="rId3" cstate="print"/>
          <a:srcRect/>
          <a:stretch>
            <a:fillRect/>
          </a:stretch>
        </p:blipFill>
        <p:spPr>
          <a:xfrm>
            <a:off x="6137910" y="65405"/>
            <a:ext cx="6054725" cy="6338570"/>
          </a:xfrm>
          <a:prstGeom prst="rect">
            <a:avLst/>
          </a:prstGeom>
          <a:noFill/>
          <a:ln w="9525">
            <a:noFill/>
            <a:miter lim="800000"/>
            <a:headEnd/>
            <a:tailEnd/>
          </a:ln>
        </p:spPr>
      </p:pic>
      <p:sp>
        <p:nvSpPr>
          <p:cNvPr id="13" name="Rectangle 2"/>
          <p:cNvSpPr/>
          <p:nvPr/>
        </p:nvSpPr>
        <p:spPr>
          <a:xfrm>
            <a:off x="1807845" y="6274435"/>
            <a:ext cx="2033270" cy="439420"/>
          </a:xfrm>
          <a:prstGeom prst="rect">
            <a:avLst/>
          </a:prstGeom>
        </p:spPr>
        <p:txBody>
          <a:bodyPr wrap="none" lIns="0" tIns="0" rIns="0" bIns="0">
            <a:normAutofit/>
          </a:bodyPr>
          <a:p>
            <a:r>
              <a:rPr lang="zh-CN" altLang="en-US" b="1" dirty="0">
                <a:solidFill>
                  <a:schemeClr val="bg1">
                    <a:lumMod val="50000"/>
                  </a:schemeClr>
                </a:solidFill>
                <a:latin typeface="Arial" panose="020B0604020202020204"/>
                <a:ea typeface="微软雅黑" panose="020B0503020204020204" charset="-122"/>
                <a:sym typeface="Arial" panose="020B0604020202020204"/>
              </a:rPr>
              <a:t>管理员用例图</a:t>
            </a:r>
            <a:endParaRPr lang="en-US" altLang="zh-CN" b="1" dirty="0">
              <a:solidFill>
                <a:schemeClr val="bg1">
                  <a:lumMod val="50000"/>
                </a:schemeClr>
              </a:solidFill>
              <a:latin typeface="Arial" panose="020B0604020202020204"/>
              <a:ea typeface="微软雅黑" panose="020B0503020204020204" charset="-122"/>
              <a:sym typeface="Arial" panose="020B0604020202020204"/>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par>
                                <p:cTn id="8" presetID="63" presetClass="path" presetSubtype="0" decel="30000" fill="hold" nodeType="withEffect">
                                  <p:stCondLst>
                                    <p:cond delay="0"/>
                                  </p:stCondLst>
                                  <p:childTnLst>
                                    <p:animMotion origin="layout" path="M -0.12435 -0.12408 L 4.16667E-6 4.07407E-6 " pathEditMode="relative" rAng="0" ptsTypes="AA">
                                      <p:cBhvr>
                                        <p:cTn id="9" dur="1000" fill="hold"/>
                                        <p:tgtEl>
                                          <p:spTgt spid="108"/>
                                        </p:tgtEl>
                                        <p:attrNameLst>
                                          <p:attrName>ppt_x</p:attrName>
                                          <p:attrName>ppt_y</p:attrName>
                                        </p:attrNameLst>
                                      </p:cBhvr>
                                      <p:rCtr x="6224" y="6204"/>
                                    </p:animMotion>
                                  </p:childTnLst>
                                </p:cTn>
                              </p:par>
                              <p:par>
                                <p:cTn id="10" presetID="6" presetClass="emph" presetSubtype="0" decel="30000" fill="hold" nodeType="withEffect">
                                  <p:stCondLst>
                                    <p:cond delay="0"/>
                                  </p:stCondLst>
                                  <p:childTnLst>
                                    <p:animScale>
                                      <p:cBhvr>
                                        <p:cTn id="11" dur="1000" fill="hold"/>
                                        <p:tgtEl>
                                          <p:spTgt spid="108"/>
                                        </p:tgtEl>
                                      </p:cBhvr>
                                      <p:by x="150000" y="150000"/>
                                      <p:from x="146726" y="119179"/>
                                      <p:to x="100000" y="100000"/>
                                    </p:animScale>
                                  </p:childTnLst>
                                </p:cTn>
                              </p:par>
                              <p:par>
                                <p:cTn id="12" presetID="31"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1000" fill="hold"/>
                                        <p:tgtEl>
                                          <p:spTgt spid="39"/>
                                        </p:tgtEl>
                                        <p:attrNameLst>
                                          <p:attrName>ppt_w</p:attrName>
                                        </p:attrNameLst>
                                      </p:cBhvr>
                                      <p:tavLst>
                                        <p:tav tm="0">
                                          <p:val>
                                            <p:fltVal val="0"/>
                                          </p:val>
                                        </p:tav>
                                        <p:tav tm="100000">
                                          <p:val>
                                            <p:strVal val="#ppt_w"/>
                                          </p:val>
                                        </p:tav>
                                      </p:tavLst>
                                    </p:anim>
                                    <p:anim calcmode="lin" valueType="num">
                                      <p:cBhvr>
                                        <p:cTn id="15" dur="1000" fill="hold"/>
                                        <p:tgtEl>
                                          <p:spTgt spid="39"/>
                                        </p:tgtEl>
                                        <p:attrNameLst>
                                          <p:attrName>ppt_h</p:attrName>
                                        </p:attrNameLst>
                                      </p:cBhvr>
                                      <p:tavLst>
                                        <p:tav tm="0">
                                          <p:val>
                                            <p:fltVal val="0"/>
                                          </p:val>
                                        </p:tav>
                                        <p:tav tm="100000">
                                          <p:val>
                                            <p:strVal val="#ppt_h"/>
                                          </p:val>
                                        </p:tav>
                                      </p:tavLst>
                                    </p:anim>
                                    <p:anim calcmode="lin" valueType="num">
                                      <p:cBhvr>
                                        <p:cTn id="16" dur="1000" fill="hold"/>
                                        <p:tgtEl>
                                          <p:spTgt spid="39"/>
                                        </p:tgtEl>
                                        <p:attrNameLst>
                                          <p:attrName>style.rotation</p:attrName>
                                        </p:attrNameLst>
                                      </p:cBhvr>
                                      <p:tavLst>
                                        <p:tav tm="0">
                                          <p:val>
                                            <p:fltVal val="90"/>
                                          </p:val>
                                        </p:tav>
                                        <p:tav tm="100000">
                                          <p:val>
                                            <p:fltVal val="0"/>
                                          </p:val>
                                        </p:tav>
                                      </p:tavLst>
                                    </p:anim>
                                    <p:animEffect transition="in" filter="fade">
                                      <p:cBhvr>
                                        <p:cTn id="17" dur="1000"/>
                                        <p:tgtEl>
                                          <p:spTgt spid="39"/>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42" presetClass="path" presetSubtype="0" decel="30000" fill="hold" grpId="1" nodeType="withEffect">
                                  <p:stCondLst>
                                    <p:cond delay="250"/>
                                  </p:stCondLst>
                                  <p:childTnLst>
                                    <p:animMotion origin="layout" path="M -2.08333E-6 -4.81481E-6 L 0.03373 0.04399 " pathEditMode="relative" rAng="0" ptsTypes="AA">
                                      <p:cBhvr>
                                        <p:cTn id="22" dur="750" spd="-100000" fill="hold"/>
                                        <p:tgtEl>
                                          <p:spTgt spid="38"/>
                                        </p:tgtEl>
                                        <p:attrNameLst>
                                          <p:attrName>ppt_x</p:attrName>
                                          <p:attrName>ppt_y</p:attrName>
                                        </p:attrNameLst>
                                      </p:cBhvr>
                                      <p:rCtr x="1680" y="2199"/>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childTnLst>
                                </p:cTn>
                              </p:par>
                              <p:par>
                                <p:cTn id="28" presetID="63" presetClass="path" presetSubtype="0" decel="30000" fill="hold" nodeType="withEffect">
                                  <p:stCondLst>
                                    <p:cond delay="0"/>
                                  </p:stCondLst>
                                  <p:childTnLst>
                                    <p:animMotion origin="layout" path="M -0.12435 -0.12407 L -2.70833E-6 7.40741E-7 " pathEditMode="relative" rAng="0" ptsTypes="AA">
                                      <p:cBhvr>
                                        <p:cTn id="29" dur="1000" fill="hold"/>
                                        <p:tgtEl>
                                          <p:spTgt spid="2"/>
                                        </p:tgtEl>
                                        <p:attrNameLst>
                                          <p:attrName>ppt_x</p:attrName>
                                          <p:attrName>ppt_y</p:attrName>
                                        </p:attrNameLst>
                                      </p:cBhvr>
                                      <p:rCtr x="6211" y="6204"/>
                                    </p:animMotion>
                                  </p:childTnLst>
                                </p:cTn>
                              </p:par>
                              <p:par>
                                <p:cTn id="30" presetID="6" presetClass="emph" presetSubtype="0" decel="30000" fill="hold" nodeType="withEffect">
                                  <p:stCondLst>
                                    <p:cond delay="0"/>
                                  </p:stCondLst>
                                  <p:childTnLst>
                                    <p:animScale>
                                      <p:cBhvr>
                                        <p:cTn id="31" dur="1000" fill="hold"/>
                                        <p:tgtEl>
                                          <p:spTgt spid="2"/>
                                        </p:tgtEl>
                                      </p:cBhvr>
                                      <p:by x="150000" y="150000"/>
                                      <p:from x="146726" y="119179"/>
                                      <p:to x="100000" y="100000"/>
                                    </p:animScale>
                                  </p:childTnLst>
                                </p:cTn>
                              </p:par>
                              <p:par>
                                <p:cTn id="32" presetID="16" presetClass="entr" presetSubtype="42" fill="hold" nodeType="withEffect">
                                  <p:stCondLst>
                                    <p:cond delay="250"/>
                                  </p:stCondLst>
                                  <p:childTnLst>
                                    <p:set>
                                      <p:cBhvr>
                                        <p:cTn id="33" dur="1" fill="hold">
                                          <p:stCondLst>
                                            <p:cond delay="0"/>
                                          </p:stCondLst>
                                        </p:cTn>
                                        <p:tgtEl>
                                          <p:spTgt spid="10"/>
                                        </p:tgtEl>
                                        <p:attrNameLst>
                                          <p:attrName>style.visibility</p:attrName>
                                        </p:attrNameLst>
                                      </p:cBhvr>
                                      <p:to>
                                        <p:strVal val="visible"/>
                                      </p:to>
                                    </p:set>
                                    <p:animEffect transition="in" filter="barn(outHorizontal)">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1"/>
          <a:stretch>
            <a:fillRect/>
          </a:stretch>
        </p:blipFill>
        <p:spPr>
          <a:xfrm>
            <a:off x="-25882" y="-63"/>
            <a:ext cx="12217882" cy="6859968"/>
          </a:xfrm>
          <a:prstGeom prst="rect">
            <a:avLst/>
          </a:prstGeom>
        </p:spPr>
      </p:pic>
      <p:sp>
        <p:nvSpPr>
          <p:cNvPr id="250" name="Freeform 212"/>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4" name="Freeform 226"/>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6" name="Freeform 228"/>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7" name="Freeform 229"/>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1" name="文本框 50"/>
          <p:cNvSpPr txBox="1"/>
          <p:nvPr/>
        </p:nvSpPr>
        <p:spPr>
          <a:xfrm>
            <a:off x="801057" y="829179"/>
            <a:ext cx="4502332" cy="5183342"/>
          </a:xfrm>
          <a:prstGeom prst="rect">
            <a:avLst/>
          </a:prstGeom>
          <a:noFill/>
        </p:spPr>
        <p:txBody>
          <a:bodyPr wrap="square" rtlCol="0" anchor="ctr">
            <a:spAutoFit/>
          </a:bodyPr>
          <a:lstStyle/>
          <a:p>
            <a:pPr algn="ctr">
              <a:lnSpc>
                <a:spcPct val="150000"/>
              </a:lnSpc>
            </a:pPr>
            <a:r>
              <a:rPr lang="en-US" altLang="zh-CN" sz="25000" dirty="0">
                <a:latin typeface="Arial" panose="020B0604020202020204"/>
                <a:ea typeface="微软雅黑" panose="020B0503020204020204" charset="-122"/>
                <a:sym typeface="Arial" panose="020B0604020202020204"/>
              </a:rPr>
              <a:t>3</a:t>
            </a:r>
            <a:endParaRPr lang="en-US" altLang="zh-CN" sz="25000" dirty="0">
              <a:latin typeface="Arial" panose="020B0604020202020204"/>
              <a:ea typeface="微软雅黑" panose="020B0503020204020204" charset="-122"/>
              <a:sym typeface="Arial" panose="020B0604020202020204"/>
            </a:endParaRPr>
          </a:p>
        </p:txBody>
      </p:sp>
      <p:sp>
        <p:nvSpPr>
          <p:cNvPr id="52" name="矩形 51"/>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endParaRPr>
          </a:p>
        </p:txBody>
      </p:sp>
      <p:sp>
        <p:nvSpPr>
          <p:cNvPr id="53" name="文本框 52"/>
          <p:cNvSpPr txBox="1"/>
          <p:nvPr/>
        </p:nvSpPr>
        <p:spPr>
          <a:xfrm>
            <a:off x="7029235" y="2743900"/>
            <a:ext cx="4372087" cy="1370965"/>
          </a:xfrm>
          <a:prstGeom prst="rect">
            <a:avLst/>
          </a:prstGeom>
          <a:noFill/>
        </p:spPr>
        <p:txBody>
          <a:bodyPr wrap="square" rtlCol="0">
            <a:spAutoFit/>
          </a:bodyPr>
          <a:lstStyle/>
          <a:p>
            <a:pPr>
              <a:lnSpc>
                <a:spcPct val="130000"/>
              </a:lnSpc>
            </a:pPr>
            <a:r>
              <a:rPr lang="zh-CN" altLang="en-US" sz="3200" dirty="0">
                <a:solidFill>
                  <a:schemeClr val="tx2"/>
                </a:solidFill>
                <a:latin typeface="Arial" panose="020B0604020202020204"/>
                <a:ea typeface="微软雅黑" panose="020B0503020204020204" charset="-122"/>
                <a:sym typeface="Arial" panose="020B0604020202020204"/>
              </a:rPr>
              <a:t>相关技术及应用程序简介</a:t>
            </a:r>
            <a:endParaRPr lang="zh-CN" altLang="en-US" sz="3200" dirty="0">
              <a:solidFill>
                <a:schemeClr val="tx2"/>
              </a:solidFill>
              <a:latin typeface="Arial" panose="020B0604020202020204"/>
              <a:ea typeface="微软雅黑" panose="020B0503020204020204" charset="-122"/>
              <a:sym typeface="Arial" panose="020B0604020202020204"/>
            </a:endParaRPr>
          </a:p>
        </p:txBody>
      </p:sp>
      <p:sp>
        <p:nvSpPr>
          <p:cNvPr id="61" name="矩形 60"/>
          <p:cNvSpPr/>
          <p:nvPr/>
        </p:nvSpPr>
        <p:spPr>
          <a:xfrm>
            <a:off x="4005905" y="3420850"/>
            <a:ext cx="1505540"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rPr>
              <a:t>Part 03</a:t>
            </a:r>
            <a:endParaRPr kumimoji="1" lang="zh-CN" altLang="en-US" sz="3200" dirty="0">
              <a:solidFill>
                <a:schemeClr val="tx2"/>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endParaRPr>
          </a:p>
        </p:txBody>
      </p:sp>
      <p:cxnSp>
        <p:nvCxnSpPr>
          <p:cNvPr id="62" name="直接连接符 61"/>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250"/>
                                        </p:tgtEl>
                                        <p:attrNameLst>
                                          <p:attrName>style.visibility</p:attrName>
                                        </p:attrNameLst>
                                      </p:cBhvr>
                                      <p:to>
                                        <p:strVal val="visible"/>
                                      </p:to>
                                    </p:set>
                                    <p:anim calcmode="lin" valueType="num">
                                      <p:cBhvr>
                                        <p:cTn id="16" dur="750" fill="hold"/>
                                        <p:tgtEl>
                                          <p:spTgt spid="250"/>
                                        </p:tgtEl>
                                        <p:attrNameLst>
                                          <p:attrName>ppt_w</p:attrName>
                                        </p:attrNameLst>
                                      </p:cBhvr>
                                      <p:tavLst>
                                        <p:tav tm="0">
                                          <p:val>
                                            <p:fltVal val="0"/>
                                          </p:val>
                                        </p:tav>
                                        <p:tav tm="100000">
                                          <p:val>
                                            <p:strVal val="#ppt_w"/>
                                          </p:val>
                                        </p:tav>
                                      </p:tavLst>
                                    </p:anim>
                                    <p:anim calcmode="lin" valueType="num">
                                      <p:cBhvr>
                                        <p:cTn id="17" dur="750" fill="hold"/>
                                        <p:tgtEl>
                                          <p:spTgt spid="250"/>
                                        </p:tgtEl>
                                        <p:attrNameLst>
                                          <p:attrName>ppt_h</p:attrName>
                                        </p:attrNameLst>
                                      </p:cBhvr>
                                      <p:tavLst>
                                        <p:tav tm="0">
                                          <p:val>
                                            <p:fltVal val="0"/>
                                          </p:val>
                                        </p:tav>
                                        <p:tav tm="100000">
                                          <p:val>
                                            <p:strVal val="#ppt_h"/>
                                          </p:val>
                                        </p:tav>
                                      </p:tavLst>
                                    </p:anim>
                                    <p:animEffect transition="in" filter="fade">
                                      <p:cBhvr>
                                        <p:cTn id="18" dur="750"/>
                                        <p:tgtEl>
                                          <p:spTgt spid="250"/>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264"/>
                                        </p:tgtEl>
                                        <p:attrNameLst>
                                          <p:attrName>style.visibility</p:attrName>
                                        </p:attrNameLst>
                                      </p:cBhvr>
                                      <p:to>
                                        <p:strVal val="visible"/>
                                      </p:to>
                                    </p:set>
                                    <p:anim calcmode="lin" valueType="num">
                                      <p:cBhvr>
                                        <p:cTn id="21" dur="750" fill="hold"/>
                                        <p:tgtEl>
                                          <p:spTgt spid="264"/>
                                        </p:tgtEl>
                                        <p:attrNameLst>
                                          <p:attrName>ppt_w</p:attrName>
                                        </p:attrNameLst>
                                      </p:cBhvr>
                                      <p:tavLst>
                                        <p:tav tm="0">
                                          <p:val>
                                            <p:fltVal val="0"/>
                                          </p:val>
                                        </p:tav>
                                        <p:tav tm="100000">
                                          <p:val>
                                            <p:strVal val="#ppt_w"/>
                                          </p:val>
                                        </p:tav>
                                      </p:tavLst>
                                    </p:anim>
                                    <p:anim calcmode="lin" valueType="num">
                                      <p:cBhvr>
                                        <p:cTn id="22" dur="750" fill="hold"/>
                                        <p:tgtEl>
                                          <p:spTgt spid="264"/>
                                        </p:tgtEl>
                                        <p:attrNameLst>
                                          <p:attrName>ppt_h</p:attrName>
                                        </p:attrNameLst>
                                      </p:cBhvr>
                                      <p:tavLst>
                                        <p:tav tm="0">
                                          <p:val>
                                            <p:fltVal val="0"/>
                                          </p:val>
                                        </p:tav>
                                        <p:tav tm="100000">
                                          <p:val>
                                            <p:strVal val="#ppt_h"/>
                                          </p:val>
                                        </p:tav>
                                      </p:tavLst>
                                    </p:anim>
                                    <p:animEffect transition="in" filter="fade">
                                      <p:cBhvr>
                                        <p:cTn id="23" dur="750"/>
                                        <p:tgtEl>
                                          <p:spTgt spid="26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266"/>
                                        </p:tgtEl>
                                        <p:attrNameLst>
                                          <p:attrName>style.visibility</p:attrName>
                                        </p:attrNameLst>
                                      </p:cBhvr>
                                      <p:to>
                                        <p:strVal val="visible"/>
                                      </p:to>
                                    </p:set>
                                    <p:anim calcmode="lin" valueType="num">
                                      <p:cBhvr>
                                        <p:cTn id="26" dur="750" fill="hold"/>
                                        <p:tgtEl>
                                          <p:spTgt spid="266"/>
                                        </p:tgtEl>
                                        <p:attrNameLst>
                                          <p:attrName>ppt_w</p:attrName>
                                        </p:attrNameLst>
                                      </p:cBhvr>
                                      <p:tavLst>
                                        <p:tav tm="0">
                                          <p:val>
                                            <p:fltVal val="0"/>
                                          </p:val>
                                        </p:tav>
                                        <p:tav tm="100000">
                                          <p:val>
                                            <p:strVal val="#ppt_w"/>
                                          </p:val>
                                        </p:tav>
                                      </p:tavLst>
                                    </p:anim>
                                    <p:anim calcmode="lin" valueType="num">
                                      <p:cBhvr>
                                        <p:cTn id="27" dur="750" fill="hold"/>
                                        <p:tgtEl>
                                          <p:spTgt spid="266"/>
                                        </p:tgtEl>
                                        <p:attrNameLst>
                                          <p:attrName>ppt_h</p:attrName>
                                        </p:attrNameLst>
                                      </p:cBhvr>
                                      <p:tavLst>
                                        <p:tav tm="0">
                                          <p:val>
                                            <p:fltVal val="0"/>
                                          </p:val>
                                        </p:tav>
                                        <p:tav tm="100000">
                                          <p:val>
                                            <p:strVal val="#ppt_h"/>
                                          </p:val>
                                        </p:tav>
                                      </p:tavLst>
                                    </p:anim>
                                    <p:animEffect transition="in" filter="fade">
                                      <p:cBhvr>
                                        <p:cTn id="28" dur="750"/>
                                        <p:tgtEl>
                                          <p:spTgt spid="266"/>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267"/>
                                        </p:tgtEl>
                                        <p:attrNameLst>
                                          <p:attrName>style.visibility</p:attrName>
                                        </p:attrNameLst>
                                      </p:cBhvr>
                                      <p:to>
                                        <p:strVal val="visible"/>
                                      </p:to>
                                    </p:set>
                                    <p:anim calcmode="lin" valueType="num">
                                      <p:cBhvr>
                                        <p:cTn id="31" dur="750" fill="hold"/>
                                        <p:tgtEl>
                                          <p:spTgt spid="267"/>
                                        </p:tgtEl>
                                        <p:attrNameLst>
                                          <p:attrName>ppt_w</p:attrName>
                                        </p:attrNameLst>
                                      </p:cBhvr>
                                      <p:tavLst>
                                        <p:tav tm="0">
                                          <p:val>
                                            <p:fltVal val="0"/>
                                          </p:val>
                                        </p:tav>
                                        <p:tav tm="100000">
                                          <p:val>
                                            <p:strVal val="#ppt_w"/>
                                          </p:val>
                                        </p:tav>
                                      </p:tavLst>
                                    </p:anim>
                                    <p:anim calcmode="lin" valueType="num">
                                      <p:cBhvr>
                                        <p:cTn id="32" dur="750" fill="hold"/>
                                        <p:tgtEl>
                                          <p:spTgt spid="267"/>
                                        </p:tgtEl>
                                        <p:attrNameLst>
                                          <p:attrName>ppt_h</p:attrName>
                                        </p:attrNameLst>
                                      </p:cBhvr>
                                      <p:tavLst>
                                        <p:tav tm="0">
                                          <p:val>
                                            <p:fltVal val="0"/>
                                          </p:val>
                                        </p:tav>
                                        <p:tav tm="100000">
                                          <p:val>
                                            <p:strVal val="#ppt_h"/>
                                          </p:val>
                                        </p:tav>
                                      </p:tavLst>
                                    </p:anim>
                                    <p:animEffect transition="in" filter="fade">
                                      <p:cBhvr>
                                        <p:cTn id="33" dur="750"/>
                                        <p:tgtEl>
                                          <p:spTgt spid="267"/>
                                        </p:tgtEl>
                                      </p:cBhvr>
                                    </p:animEffect>
                                  </p:childTnLst>
                                </p:cTn>
                              </p:par>
                              <p:par>
                                <p:cTn id="34" presetID="10" presetClass="entr" presetSubtype="0" fill="hold" nodeType="withEffect">
                                  <p:stCondLst>
                                    <p:cond delay="50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62"/>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62"/>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53"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Freeform 6222"/>
          <p:cNvSpPr/>
          <p:nvPr/>
        </p:nvSpPr>
        <p:spPr bwMode="auto">
          <a:xfrm>
            <a:off x="2256790" y="1044576"/>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7" name="Freeform 6291"/>
          <p:cNvSpPr/>
          <p:nvPr/>
        </p:nvSpPr>
        <p:spPr bwMode="auto">
          <a:xfrm>
            <a:off x="2253615" y="1382713"/>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5" name="文本框 14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03</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146" name="直接连接符 14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58445" y="949960"/>
            <a:ext cx="11616690" cy="5908040"/>
          </a:xfrm>
          <a:prstGeom prst="rect">
            <a:avLst/>
          </a:prstGeom>
          <a:noFill/>
        </p:spPr>
        <p:txBody>
          <a:bodyPr wrap="square" rtlCol="0">
            <a:spAutoFit/>
          </a:bodyPr>
          <a:p>
            <a:r>
              <a:rPr lang="zh-CN" altLang="en-US">
                <a:solidFill>
                  <a:schemeClr val="bg1">
                    <a:lumMod val="50000"/>
                  </a:schemeClr>
                </a:solidFill>
              </a:rPr>
              <a:t>SSM框架是spring MVC ，spring和mybatis框架的整合，是标准的MVC模式，将整个系统划分为表现层，controller层，service层，DAO层四层</a:t>
            </a:r>
            <a:endParaRPr lang="zh-CN" altLang="en-US">
              <a:solidFill>
                <a:schemeClr val="bg1">
                  <a:lumMod val="50000"/>
                </a:schemeClr>
              </a:solidFill>
            </a:endParaRPr>
          </a:p>
          <a:p>
            <a:endParaRPr lang="zh-CN" altLang="en-US">
              <a:solidFill>
                <a:schemeClr val="bg1">
                  <a:lumMod val="50000"/>
                </a:schemeClr>
              </a:solidFill>
            </a:endParaRPr>
          </a:p>
          <a:p>
            <a:r>
              <a:rPr lang="zh-CN" altLang="en-US">
                <a:solidFill>
                  <a:schemeClr val="bg1">
                    <a:lumMod val="50000"/>
                  </a:schemeClr>
                </a:solidFill>
              </a:rPr>
              <a:t>使用spring MVC负责请求的转发和视图管理</a:t>
            </a:r>
            <a:endParaRPr lang="zh-CN" altLang="en-US">
              <a:solidFill>
                <a:schemeClr val="bg1">
                  <a:lumMod val="50000"/>
                </a:schemeClr>
              </a:solidFill>
            </a:endParaRPr>
          </a:p>
          <a:p>
            <a:endParaRPr lang="zh-CN" altLang="en-US">
              <a:solidFill>
                <a:schemeClr val="bg1">
                  <a:lumMod val="50000"/>
                </a:schemeClr>
              </a:solidFill>
            </a:endParaRPr>
          </a:p>
          <a:p>
            <a:r>
              <a:rPr lang="zh-CN" altLang="en-US">
                <a:solidFill>
                  <a:schemeClr val="bg1">
                    <a:lumMod val="50000"/>
                  </a:schemeClr>
                </a:solidFill>
              </a:rPr>
              <a:t>spring实现业务对象管理，mybatis作为数据对象的持久化引擎</a:t>
            </a:r>
            <a:endParaRPr lang="zh-CN" altLang="en-US">
              <a:solidFill>
                <a:schemeClr val="bg1">
                  <a:lumMod val="50000"/>
                </a:schemeClr>
              </a:solidFill>
            </a:endParaRPr>
          </a:p>
          <a:p>
            <a:endParaRPr lang="zh-CN" altLang="en-US">
              <a:solidFill>
                <a:schemeClr val="bg1">
                  <a:lumMod val="50000"/>
                </a:schemeClr>
              </a:solidFill>
            </a:endParaRPr>
          </a:p>
          <a:p>
            <a:endParaRPr lang="zh-CN" altLang="en-US">
              <a:solidFill>
                <a:schemeClr val="bg1">
                  <a:lumMod val="50000"/>
                </a:schemeClr>
              </a:solidFill>
            </a:endParaRPr>
          </a:p>
          <a:p>
            <a:r>
              <a:rPr lang="zh-CN" altLang="en-US">
                <a:solidFill>
                  <a:schemeClr val="bg1">
                    <a:lumMod val="50000"/>
                  </a:schemeClr>
                </a:solidFill>
              </a:rPr>
              <a:t>原理：</a:t>
            </a:r>
            <a:endParaRPr lang="zh-CN" altLang="en-US">
              <a:solidFill>
                <a:schemeClr val="bg1">
                  <a:lumMod val="50000"/>
                </a:schemeClr>
              </a:solidFill>
            </a:endParaRPr>
          </a:p>
          <a:p>
            <a:endParaRPr lang="zh-CN" altLang="en-US">
              <a:solidFill>
                <a:schemeClr val="bg1">
                  <a:lumMod val="50000"/>
                </a:schemeClr>
              </a:solidFill>
            </a:endParaRPr>
          </a:p>
          <a:p>
            <a:r>
              <a:rPr lang="zh-CN" altLang="en-US">
                <a:solidFill>
                  <a:schemeClr val="bg1">
                    <a:lumMod val="50000"/>
                  </a:schemeClr>
                </a:solidFill>
              </a:rPr>
              <a:t>SpringMVC：</a:t>
            </a:r>
            <a:endParaRPr lang="zh-CN" altLang="en-US">
              <a:solidFill>
                <a:schemeClr val="bg1">
                  <a:lumMod val="50000"/>
                </a:schemeClr>
              </a:solidFill>
            </a:endParaRPr>
          </a:p>
          <a:p>
            <a:endParaRPr lang="zh-CN" altLang="en-US">
              <a:solidFill>
                <a:schemeClr val="bg1">
                  <a:lumMod val="50000"/>
                </a:schemeClr>
              </a:solidFill>
            </a:endParaRPr>
          </a:p>
          <a:p>
            <a:r>
              <a:rPr lang="zh-CN" altLang="en-US">
                <a:solidFill>
                  <a:schemeClr val="bg1">
                    <a:lumMod val="50000"/>
                  </a:schemeClr>
                </a:solidFill>
              </a:rPr>
              <a:t>1.客户端发送请求到DispacherServlet（分发器）</a:t>
            </a:r>
            <a:endParaRPr lang="zh-CN" altLang="en-US">
              <a:solidFill>
                <a:schemeClr val="bg1">
                  <a:lumMod val="50000"/>
                </a:schemeClr>
              </a:solidFill>
            </a:endParaRPr>
          </a:p>
          <a:p>
            <a:endParaRPr lang="zh-CN" altLang="en-US">
              <a:solidFill>
                <a:schemeClr val="bg1">
                  <a:lumMod val="50000"/>
                </a:schemeClr>
              </a:solidFill>
            </a:endParaRPr>
          </a:p>
          <a:p>
            <a:r>
              <a:rPr lang="zh-CN" altLang="en-US">
                <a:solidFill>
                  <a:schemeClr val="bg1">
                    <a:lumMod val="50000"/>
                  </a:schemeClr>
                </a:solidFill>
              </a:rPr>
              <a:t>2.由DispacherServlet控制器查询HanderMapping，找到处理请求的Controller</a:t>
            </a:r>
            <a:endParaRPr lang="zh-CN" altLang="en-US">
              <a:solidFill>
                <a:schemeClr val="bg1">
                  <a:lumMod val="50000"/>
                </a:schemeClr>
              </a:solidFill>
            </a:endParaRPr>
          </a:p>
          <a:p>
            <a:endParaRPr lang="zh-CN" altLang="en-US">
              <a:solidFill>
                <a:schemeClr val="bg1">
                  <a:lumMod val="50000"/>
                </a:schemeClr>
              </a:solidFill>
            </a:endParaRPr>
          </a:p>
          <a:p>
            <a:r>
              <a:rPr lang="zh-CN" altLang="en-US">
                <a:solidFill>
                  <a:schemeClr val="bg1">
                    <a:lumMod val="50000"/>
                  </a:schemeClr>
                </a:solidFill>
              </a:rPr>
              <a:t>3.Controller调用业务逻辑处理后，返回ModelAndView</a:t>
            </a:r>
            <a:endParaRPr lang="zh-CN" altLang="en-US">
              <a:solidFill>
                <a:schemeClr val="bg1">
                  <a:lumMod val="50000"/>
                </a:schemeClr>
              </a:solidFill>
            </a:endParaRPr>
          </a:p>
          <a:p>
            <a:endParaRPr lang="zh-CN" altLang="en-US">
              <a:solidFill>
                <a:schemeClr val="bg1">
                  <a:lumMod val="50000"/>
                </a:schemeClr>
              </a:solidFill>
            </a:endParaRPr>
          </a:p>
          <a:p>
            <a:r>
              <a:rPr lang="zh-CN" altLang="en-US">
                <a:solidFill>
                  <a:schemeClr val="bg1">
                    <a:lumMod val="50000"/>
                  </a:schemeClr>
                </a:solidFill>
              </a:rPr>
              <a:t>4.DispacherSerclet查询视图解析器，找到ModelAndView指定的视图</a:t>
            </a:r>
            <a:endParaRPr lang="zh-CN" altLang="en-US">
              <a:solidFill>
                <a:schemeClr val="bg1">
                  <a:lumMod val="50000"/>
                </a:schemeClr>
              </a:solidFill>
            </a:endParaRPr>
          </a:p>
          <a:p>
            <a:endParaRPr lang="zh-CN" altLang="en-US">
              <a:solidFill>
                <a:schemeClr val="bg1">
                  <a:lumMod val="50000"/>
                </a:schemeClr>
              </a:solidFill>
            </a:endParaRPr>
          </a:p>
          <a:p>
            <a:r>
              <a:rPr lang="zh-CN" altLang="en-US">
                <a:solidFill>
                  <a:schemeClr val="bg1">
                    <a:lumMod val="50000"/>
                  </a:schemeClr>
                </a:solidFill>
              </a:rPr>
              <a:t>5.视图负责将结果显示到客户端</a:t>
            </a:r>
            <a:endParaRPr lang="zh-CN" altLang="en-US">
              <a:solidFill>
                <a:schemeClr val="bg1">
                  <a:lumMod val="50000"/>
                </a:schemeClr>
              </a:solidFill>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p:cTn id="7" dur="1000" fill="hold"/>
                                        <p:tgtEl>
                                          <p:spTgt spid="146"/>
                                        </p:tgtEl>
                                        <p:attrNameLst>
                                          <p:attrName>ppt_w</p:attrName>
                                        </p:attrNameLst>
                                      </p:cBhvr>
                                      <p:tavLst>
                                        <p:tav tm="0">
                                          <p:val>
                                            <p:fltVal val="0"/>
                                          </p:val>
                                        </p:tav>
                                        <p:tav tm="100000">
                                          <p:val>
                                            <p:strVal val="#ppt_w"/>
                                          </p:val>
                                        </p:tav>
                                      </p:tavLst>
                                    </p:anim>
                                    <p:anim calcmode="lin" valueType="num">
                                      <p:cBhvr>
                                        <p:cTn id="8" dur="1000" fill="hold"/>
                                        <p:tgtEl>
                                          <p:spTgt spid="146"/>
                                        </p:tgtEl>
                                        <p:attrNameLst>
                                          <p:attrName>ppt_h</p:attrName>
                                        </p:attrNameLst>
                                      </p:cBhvr>
                                      <p:tavLst>
                                        <p:tav tm="0">
                                          <p:val>
                                            <p:fltVal val="0"/>
                                          </p:val>
                                        </p:tav>
                                        <p:tav tm="100000">
                                          <p:val>
                                            <p:strVal val="#ppt_h"/>
                                          </p:val>
                                        </p:tav>
                                      </p:tavLst>
                                    </p:anim>
                                    <p:anim calcmode="lin" valueType="num">
                                      <p:cBhvr>
                                        <p:cTn id="9" dur="1000" fill="hold"/>
                                        <p:tgtEl>
                                          <p:spTgt spid="146"/>
                                        </p:tgtEl>
                                        <p:attrNameLst>
                                          <p:attrName>style.rotation</p:attrName>
                                        </p:attrNameLst>
                                      </p:cBhvr>
                                      <p:tavLst>
                                        <p:tav tm="0">
                                          <p:val>
                                            <p:fltVal val="90"/>
                                          </p:val>
                                        </p:tav>
                                        <p:tav tm="100000">
                                          <p:val>
                                            <p:fltVal val="0"/>
                                          </p:val>
                                        </p:tav>
                                      </p:tavLst>
                                    </p:anim>
                                    <p:animEffect transition="in" filter="fade">
                                      <p:cBhvr>
                                        <p:cTn id="10" dur="1000"/>
                                        <p:tgtEl>
                                          <p:spTgt spid="14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500"/>
                                        <p:tgtEl>
                                          <p:spTgt spid="14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45"/>
                                        </p:tgtEl>
                                        <p:attrNameLst>
                                          <p:attrName>ppt_x</p:attrName>
                                          <p:attrName>ppt_y</p:attrName>
                                        </p:attrNameLst>
                                      </p:cBhvr>
                                      <p:rCtr x="1680" y="2199"/>
                                    </p:animMotion>
                                  </p:childTnLst>
                                </p:cTn>
                              </p:par>
                              <p:par>
                                <p:cTn id="16" presetID="31" presetClass="entr" presetSubtype="0" fill="hold" grpId="0" nodeType="withEffect" nodePh="1">
                                  <p:stCondLst>
                                    <p:cond delay="250"/>
                                  </p:stCondLst>
                                  <p:endCondLst>
                                    <p:cond evt="begin" delay="0">
                                      <p:tn val="16"/>
                                    </p:cond>
                                  </p:endCondLst>
                                  <p:childTnLst>
                                    <p:set>
                                      <p:cBhvr>
                                        <p:cTn id="17" dur="1" fill="hold">
                                          <p:stCondLst>
                                            <p:cond delay="0"/>
                                          </p:stCondLst>
                                        </p:cTn>
                                        <p:tgtEl>
                                          <p:spTgt spid="125"/>
                                        </p:tgtEl>
                                        <p:attrNameLst>
                                          <p:attrName>style.visibility</p:attrName>
                                        </p:attrNameLst>
                                      </p:cBhvr>
                                      <p:to>
                                        <p:strVal val="visible"/>
                                      </p:to>
                                    </p:set>
                                    <p:anim calcmode="lin" valueType="num">
                                      <p:cBhvr>
                                        <p:cTn id="18" dur="1000" fill="hold"/>
                                        <p:tgtEl>
                                          <p:spTgt spid="125"/>
                                        </p:tgtEl>
                                        <p:attrNameLst>
                                          <p:attrName>ppt_w</p:attrName>
                                        </p:attrNameLst>
                                      </p:cBhvr>
                                      <p:tavLst>
                                        <p:tav tm="0">
                                          <p:val>
                                            <p:fltVal val="0"/>
                                          </p:val>
                                        </p:tav>
                                        <p:tav tm="100000">
                                          <p:val>
                                            <p:strVal val="#ppt_w"/>
                                          </p:val>
                                        </p:tav>
                                      </p:tavLst>
                                    </p:anim>
                                    <p:anim calcmode="lin" valueType="num">
                                      <p:cBhvr>
                                        <p:cTn id="19" dur="1000" fill="hold"/>
                                        <p:tgtEl>
                                          <p:spTgt spid="125"/>
                                        </p:tgtEl>
                                        <p:attrNameLst>
                                          <p:attrName>ppt_h</p:attrName>
                                        </p:attrNameLst>
                                      </p:cBhvr>
                                      <p:tavLst>
                                        <p:tav tm="0">
                                          <p:val>
                                            <p:fltVal val="0"/>
                                          </p:val>
                                        </p:tav>
                                        <p:tav tm="100000">
                                          <p:val>
                                            <p:strVal val="#ppt_h"/>
                                          </p:val>
                                        </p:tav>
                                      </p:tavLst>
                                    </p:anim>
                                    <p:anim calcmode="lin" valueType="num">
                                      <p:cBhvr>
                                        <p:cTn id="20" dur="1000" fill="hold"/>
                                        <p:tgtEl>
                                          <p:spTgt spid="125"/>
                                        </p:tgtEl>
                                        <p:attrNameLst>
                                          <p:attrName>style.rotation</p:attrName>
                                        </p:attrNameLst>
                                      </p:cBhvr>
                                      <p:tavLst>
                                        <p:tav tm="0">
                                          <p:val>
                                            <p:fltVal val="90"/>
                                          </p:val>
                                        </p:tav>
                                        <p:tav tm="100000">
                                          <p:val>
                                            <p:fltVal val="0"/>
                                          </p:val>
                                        </p:tav>
                                      </p:tavLst>
                                    </p:anim>
                                    <p:animEffect transition="in" filter="fade">
                                      <p:cBhvr>
                                        <p:cTn id="21" dur="1000"/>
                                        <p:tgtEl>
                                          <p:spTgt spid="125"/>
                                        </p:tgtEl>
                                      </p:cBhvr>
                                    </p:animEffect>
                                  </p:childTnLst>
                                </p:cTn>
                              </p:par>
                              <p:par>
                                <p:cTn id="22" presetID="31" presetClass="entr" presetSubtype="0" fill="hold" grpId="0" nodeType="withEffect" nodePh="1">
                                  <p:stCondLst>
                                    <p:cond delay="250"/>
                                  </p:stCondLst>
                                  <p:endCondLst>
                                    <p:cond evt="begin" delay="0">
                                      <p:tn val="22"/>
                                    </p:cond>
                                  </p:endCondLst>
                                  <p:childTnLst>
                                    <p:set>
                                      <p:cBhvr>
                                        <p:cTn id="23" dur="1" fill="hold">
                                          <p:stCondLst>
                                            <p:cond delay="0"/>
                                          </p:stCondLst>
                                        </p:cTn>
                                        <p:tgtEl>
                                          <p:spTgt spid="127"/>
                                        </p:tgtEl>
                                        <p:attrNameLst>
                                          <p:attrName>style.visibility</p:attrName>
                                        </p:attrNameLst>
                                      </p:cBhvr>
                                      <p:to>
                                        <p:strVal val="visible"/>
                                      </p:to>
                                    </p:set>
                                    <p:anim calcmode="lin" valueType="num">
                                      <p:cBhvr>
                                        <p:cTn id="24" dur="1000" fill="hold"/>
                                        <p:tgtEl>
                                          <p:spTgt spid="127"/>
                                        </p:tgtEl>
                                        <p:attrNameLst>
                                          <p:attrName>ppt_w</p:attrName>
                                        </p:attrNameLst>
                                      </p:cBhvr>
                                      <p:tavLst>
                                        <p:tav tm="0">
                                          <p:val>
                                            <p:fltVal val="0"/>
                                          </p:val>
                                        </p:tav>
                                        <p:tav tm="100000">
                                          <p:val>
                                            <p:strVal val="#ppt_w"/>
                                          </p:val>
                                        </p:tav>
                                      </p:tavLst>
                                    </p:anim>
                                    <p:anim calcmode="lin" valueType="num">
                                      <p:cBhvr>
                                        <p:cTn id="25" dur="1000" fill="hold"/>
                                        <p:tgtEl>
                                          <p:spTgt spid="127"/>
                                        </p:tgtEl>
                                        <p:attrNameLst>
                                          <p:attrName>ppt_h</p:attrName>
                                        </p:attrNameLst>
                                      </p:cBhvr>
                                      <p:tavLst>
                                        <p:tav tm="0">
                                          <p:val>
                                            <p:fltVal val="0"/>
                                          </p:val>
                                        </p:tav>
                                        <p:tav tm="100000">
                                          <p:val>
                                            <p:strVal val="#ppt_h"/>
                                          </p:val>
                                        </p:tav>
                                      </p:tavLst>
                                    </p:anim>
                                    <p:anim calcmode="lin" valueType="num">
                                      <p:cBhvr>
                                        <p:cTn id="26" dur="1000" fill="hold"/>
                                        <p:tgtEl>
                                          <p:spTgt spid="127"/>
                                        </p:tgtEl>
                                        <p:attrNameLst>
                                          <p:attrName>style.rotation</p:attrName>
                                        </p:attrNameLst>
                                      </p:cBhvr>
                                      <p:tavLst>
                                        <p:tav tm="0">
                                          <p:val>
                                            <p:fltVal val="90"/>
                                          </p:val>
                                        </p:tav>
                                        <p:tav tm="100000">
                                          <p:val>
                                            <p:fltVal val="0"/>
                                          </p:val>
                                        </p:tav>
                                      </p:tavLst>
                                    </p:anim>
                                    <p:animEffect transition="in" filter="fade">
                                      <p:cBhvr>
                                        <p:cTn id="27"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7" grpId="0"/>
      <p:bldP spid="145" grpId="0"/>
      <p:bldP spid="14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03</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57" name="直接连接符 56"/>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custDataLst>
              <p:tags r:id="rId1"/>
            </p:custDataLst>
          </p:nvPr>
        </p:nvPicPr>
        <p:blipFill>
          <a:blip r:embed="rId2"/>
          <a:srcRect r="19745" b="14420"/>
          <a:stretch>
            <a:fillRect/>
          </a:stretch>
        </p:blipFill>
        <p:spPr>
          <a:xfrm>
            <a:off x="-635" y="1082675"/>
            <a:ext cx="7891780" cy="5483225"/>
          </a:xfrm>
          <a:prstGeom prst="rect">
            <a:avLst/>
          </a:prstGeom>
        </p:spPr>
      </p:pic>
      <p:sp>
        <p:nvSpPr>
          <p:cNvPr id="8" name="文本框 7"/>
          <p:cNvSpPr txBox="1"/>
          <p:nvPr/>
        </p:nvSpPr>
        <p:spPr>
          <a:xfrm>
            <a:off x="7678420" y="770255"/>
            <a:ext cx="4015105" cy="5354320"/>
          </a:xfrm>
          <a:prstGeom prst="rect">
            <a:avLst/>
          </a:prstGeom>
          <a:noFill/>
        </p:spPr>
        <p:txBody>
          <a:bodyPr wrap="square" rtlCol="0">
            <a:spAutoFit/>
          </a:bodyPr>
          <a:p>
            <a:r>
              <a:rPr lang="zh-CN" altLang="en-US">
                <a:solidFill>
                  <a:schemeClr val="bg1">
                    <a:lumMod val="50000"/>
                  </a:schemeClr>
                </a:solidFill>
              </a:rPr>
              <a:t>Spring：我们平时开发接触最多的估计就是IOC容器，它可以装载bean（也就是我们Java中的类，当然也包括service dao里面的），有了这个机制，我们就不用在每次使用这个类的时候为它初始化，很少看到关键字new。另外spring的aop，事务管理等等都是我们经常用到的。</a:t>
            </a:r>
            <a:endParaRPr lang="zh-CN" altLang="en-US">
              <a:solidFill>
                <a:schemeClr val="bg1">
                  <a:lumMod val="50000"/>
                </a:schemeClr>
              </a:solidFill>
            </a:endParaRPr>
          </a:p>
          <a:p>
            <a:endParaRPr lang="zh-CN" altLang="en-US">
              <a:solidFill>
                <a:schemeClr val="bg1">
                  <a:lumMod val="50000"/>
                </a:schemeClr>
              </a:solidFill>
            </a:endParaRPr>
          </a:p>
          <a:p>
            <a:r>
              <a:rPr lang="zh-CN" altLang="en-US">
                <a:solidFill>
                  <a:schemeClr val="bg1">
                    <a:lumMod val="50000"/>
                  </a:schemeClr>
                </a:solidFill>
              </a:rPr>
              <a:t>Mybatis：mybatis是对jdbc的封装，它让数据库底层操作变的透明。mybatis的操作都是围绕一个sqlSessionFactory实例展开的。mybatis通过配置文件关联到各实体类的Mapper文件，Mapper文件中配置了每个类对数据库所需进行的sql语句映射。在每次与数据库交互时，通过sqlSessionFactory拿到一个sqlSession，再执行sql命令。</a:t>
            </a:r>
            <a:endParaRPr lang="zh-CN" altLang="en-US">
              <a:solidFill>
                <a:schemeClr val="bg1">
                  <a:lumMod val="50000"/>
                </a:schemeClr>
              </a:solidFill>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1000" fill="hold"/>
                                        <p:tgtEl>
                                          <p:spTgt spid="57"/>
                                        </p:tgtEl>
                                        <p:attrNameLst>
                                          <p:attrName>ppt_w</p:attrName>
                                        </p:attrNameLst>
                                      </p:cBhvr>
                                      <p:tavLst>
                                        <p:tav tm="0">
                                          <p:val>
                                            <p:fltVal val="0"/>
                                          </p:val>
                                        </p:tav>
                                        <p:tav tm="100000">
                                          <p:val>
                                            <p:strVal val="#ppt_w"/>
                                          </p:val>
                                        </p:tav>
                                      </p:tavLst>
                                    </p:anim>
                                    <p:anim calcmode="lin" valueType="num">
                                      <p:cBhvr>
                                        <p:cTn id="8" dur="1000" fill="hold"/>
                                        <p:tgtEl>
                                          <p:spTgt spid="57"/>
                                        </p:tgtEl>
                                        <p:attrNameLst>
                                          <p:attrName>ppt_h</p:attrName>
                                        </p:attrNameLst>
                                      </p:cBhvr>
                                      <p:tavLst>
                                        <p:tav tm="0">
                                          <p:val>
                                            <p:fltVal val="0"/>
                                          </p:val>
                                        </p:tav>
                                        <p:tav tm="100000">
                                          <p:val>
                                            <p:strVal val="#ppt_h"/>
                                          </p:val>
                                        </p:tav>
                                      </p:tavLst>
                                    </p:anim>
                                    <p:anim calcmode="lin" valueType="num">
                                      <p:cBhvr>
                                        <p:cTn id="9" dur="1000" fill="hold"/>
                                        <p:tgtEl>
                                          <p:spTgt spid="57"/>
                                        </p:tgtEl>
                                        <p:attrNameLst>
                                          <p:attrName>style.rotation</p:attrName>
                                        </p:attrNameLst>
                                      </p:cBhvr>
                                      <p:tavLst>
                                        <p:tav tm="0">
                                          <p:val>
                                            <p:fltVal val="90"/>
                                          </p:val>
                                        </p:tav>
                                        <p:tav tm="100000">
                                          <p:val>
                                            <p:fltVal val="0"/>
                                          </p:val>
                                        </p:tav>
                                      </p:tavLst>
                                    </p:anim>
                                    <p:animEffect transition="in" filter="fade">
                                      <p:cBhvr>
                                        <p:cTn id="10" dur="1000"/>
                                        <p:tgtEl>
                                          <p:spTgt spid="5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6"/>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a:blip r:embed="rId1"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152775" y="0"/>
            <a:ext cx="8649970" cy="6858000"/>
          </a:xfrm>
          <a:prstGeom prst="rect">
            <a:avLst/>
          </a:prstGeom>
        </p:spPr>
      </p:pic>
      <p:sp>
        <p:nvSpPr>
          <p:cNvPr id="33" name="文本框 32"/>
          <p:cNvSpPr txBox="1"/>
          <p:nvPr/>
        </p:nvSpPr>
        <p:spPr>
          <a:xfrm>
            <a:off x="273884" y="6678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03</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34" name="直接连接符 3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606165" y="960755"/>
            <a:ext cx="2037080" cy="398780"/>
          </a:xfrm>
          <a:prstGeom prst="rect">
            <a:avLst/>
          </a:prstGeom>
          <a:noFill/>
        </p:spPr>
        <p:txBody>
          <a:bodyPr wrap="square" rtlCol="0">
            <a:spAutoFit/>
          </a:bodyPr>
          <a:p>
            <a:r>
              <a:rPr lang="zh-CN" altLang="en-US" sz="2000" b="1">
                <a:solidFill>
                  <a:schemeClr val="bg1">
                    <a:lumMod val="50000"/>
                  </a:schemeClr>
                </a:solidFill>
              </a:rPr>
              <a:t>JSP简介</a:t>
            </a:r>
            <a:endParaRPr lang="zh-CN" altLang="en-US" sz="2000" b="1">
              <a:solidFill>
                <a:schemeClr val="bg1">
                  <a:lumMod val="50000"/>
                </a:schemeClr>
              </a:solidFill>
            </a:endParaRPr>
          </a:p>
        </p:txBody>
      </p:sp>
      <p:sp>
        <p:nvSpPr>
          <p:cNvPr id="4" name="文本框 3"/>
          <p:cNvSpPr txBox="1"/>
          <p:nvPr/>
        </p:nvSpPr>
        <p:spPr>
          <a:xfrm>
            <a:off x="135255" y="1496695"/>
            <a:ext cx="9701530" cy="4523105"/>
          </a:xfrm>
          <a:prstGeom prst="rect">
            <a:avLst/>
          </a:prstGeom>
          <a:noFill/>
        </p:spPr>
        <p:txBody>
          <a:bodyPr wrap="square" rtlCol="0">
            <a:spAutoFit/>
          </a:bodyPr>
          <a:p>
            <a:r>
              <a:rPr lang="zh-CN" altLang="en-US">
                <a:solidFill>
                  <a:schemeClr val="bg1">
                    <a:lumMod val="50000"/>
                  </a:schemeClr>
                </a:solidFill>
              </a:rPr>
              <a:t>JavaServer Pages 简称JSP。它是在Sun Microsystems公司倡导下、许多公司参与建立的一种动态网页技术标准。JSP文件(*.jsp)是通过在传统的网页HTML文件(*.htm,*.html)中插入Java程序段(Scriptlet)和JSP标记(tag)而形成的。用JSP开发的Web应用程序是跨平台的，不但可以在Linux操作系统上运行，也可以在其他操作系统上运行。JSP技术是通过使用Java编程语言编写类XML的scriptlets和tags，封装产生动态网页的处理逻辑。网页也能通过scriptlets和tags访问存在于服务端的资源。JSP将网页设计和显示与网页逻辑分离，支持可重用的基于组件的设计，使基于Web的应用程序开发变得容易和迅速。Web服务器的大体工作流程是，接收到访问JSP网页的请求时，首先执行程序段，然后将执行结果连同JSP文件中的HTML代码一起返回给客户。插入的Java程序段可以重新定向网页、操作数据库等，以实现建立动态网页所需要的功能。 JSP与Java Servlet是一样的，都是在服务器端执行，并且通常返回该客户端的就是一个HTML文本，因此客户端只要有浏览器就能浏览。</a:t>
            </a:r>
            <a:endParaRPr lang="zh-CN" altLang="en-US">
              <a:solidFill>
                <a:schemeClr val="bg1">
                  <a:lumMod val="50000"/>
                </a:schemeClr>
              </a:solidFill>
            </a:endParaRPr>
          </a:p>
          <a:p>
            <a:r>
              <a:rPr lang="zh-CN" altLang="en-US">
                <a:solidFill>
                  <a:schemeClr val="bg1">
                    <a:lumMod val="50000"/>
                  </a:schemeClr>
                </a:solidFill>
              </a:rPr>
              <a:t>JSP主要优先如下：	</a:t>
            </a:r>
            <a:endParaRPr lang="zh-CN" altLang="en-US">
              <a:solidFill>
                <a:schemeClr val="bg1">
                  <a:lumMod val="50000"/>
                </a:schemeClr>
              </a:solidFill>
            </a:endParaRPr>
          </a:p>
          <a:p>
            <a:r>
              <a:rPr lang="zh-CN" altLang="en-US">
                <a:solidFill>
                  <a:schemeClr val="bg1">
                    <a:lumMod val="50000"/>
                  </a:schemeClr>
                </a:solidFill>
              </a:rPr>
              <a:t>1．一次编写，到处运行。</a:t>
            </a:r>
            <a:endParaRPr lang="zh-CN" altLang="en-US">
              <a:solidFill>
                <a:schemeClr val="bg1">
                  <a:lumMod val="50000"/>
                </a:schemeClr>
              </a:solidFill>
            </a:endParaRPr>
          </a:p>
          <a:p>
            <a:r>
              <a:rPr lang="zh-CN" altLang="en-US">
                <a:solidFill>
                  <a:schemeClr val="bg1">
                    <a:lumMod val="50000"/>
                  </a:schemeClr>
                </a:solidFill>
              </a:rPr>
              <a:t>2．系统的多平台支持。</a:t>
            </a:r>
            <a:endParaRPr lang="zh-CN" altLang="en-US">
              <a:solidFill>
                <a:schemeClr val="bg1">
                  <a:lumMod val="50000"/>
                </a:schemeClr>
              </a:solidFill>
            </a:endParaRPr>
          </a:p>
          <a:p>
            <a:r>
              <a:rPr lang="zh-CN" altLang="en-US">
                <a:solidFill>
                  <a:schemeClr val="bg1">
                    <a:lumMod val="50000"/>
                  </a:schemeClr>
                </a:solidFill>
              </a:rPr>
              <a:t>3．强大的可伸缩性。</a:t>
            </a:r>
            <a:endParaRPr lang="zh-CN" altLang="en-US">
              <a:solidFill>
                <a:schemeClr val="bg1">
                  <a:lumMod val="50000"/>
                </a:schemeClr>
              </a:solidFill>
            </a:endParaRPr>
          </a:p>
          <a:p>
            <a:r>
              <a:rPr lang="zh-CN" altLang="en-US">
                <a:solidFill>
                  <a:schemeClr val="bg1">
                    <a:lumMod val="50000"/>
                  </a:schemeClr>
                </a:solidFill>
              </a:rPr>
              <a:t>4．多样化和功能强大的开发工具支持。</a:t>
            </a:r>
            <a:endParaRPr lang="zh-CN" altLang="en-US">
              <a:solidFill>
                <a:schemeClr val="bg1">
                  <a:lumMod val="50000"/>
                </a:schemeClr>
              </a:solidFill>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3"/>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childTnLst>
                                </p:cTn>
                              </p:par>
                              <p:par>
                                <p:cTn id="19" presetID="63" presetClass="path" presetSubtype="0" decel="30000" fill="hold" nodeType="withEffect">
                                  <p:stCondLst>
                                    <p:cond delay="0"/>
                                  </p:stCondLst>
                                  <p:childTnLst>
                                    <p:animMotion origin="layout" path="M -0.124349 -0.124074 L 0 0 E" pathEditMode="relative" ptsTypes="">
                                      <p:cBhvr>
                                        <p:cTn id="20" dur="1000" fill="hold"/>
                                        <p:tgtEl>
                                          <p:spTgt spid="47"/>
                                        </p:tgtEl>
                                        <p:attrNameLst>
                                          <p:attrName>ppt_x</p:attrName>
                                          <p:attrName>ppt_y</p:attrName>
                                        </p:attrNameLst>
                                      </p:cBhvr>
                                    </p:animMotion>
                                  </p:childTnLst>
                                </p:cTn>
                              </p:par>
                              <p:par>
                                <p:cTn id="21" presetID="6" presetClass="emph" presetSubtype="0" decel="30000" fill="hold" nodeType="withEffect">
                                  <p:stCondLst>
                                    <p:cond delay="0"/>
                                  </p:stCondLst>
                                  <p:childTnLst>
                                    <p:animScale>
                                      <p:cBhvr>
                                        <p:cTn id="22" dur="1000" fill="hold"/>
                                        <p:tgtEl>
                                          <p:spTgt spid="47"/>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 name="图片 46"/>
          <p:cNvPicPr>
            <a:picLocks noChangeAspect="1"/>
          </p:cNvPicPr>
          <p:nvPr/>
        </p:nvPicPr>
        <p:blipFill>
          <a:blip r:embed="rId1"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152775" y="0"/>
            <a:ext cx="9039860" cy="6858000"/>
          </a:xfrm>
          <a:prstGeom prst="rect">
            <a:avLst/>
          </a:prstGeom>
        </p:spPr>
      </p:pic>
      <p:sp>
        <p:nvSpPr>
          <p:cNvPr id="3" name="文本框 2"/>
          <p:cNvSpPr txBox="1"/>
          <p:nvPr/>
        </p:nvSpPr>
        <p:spPr>
          <a:xfrm>
            <a:off x="4450715" y="456565"/>
            <a:ext cx="3561080" cy="398780"/>
          </a:xfrm>
          <a:prstGeom prst="rect">
            <a:avLst/>
          </a:prstGeom>
          <a:noFill/>
        </p:spPr>
        <p:txBody>
          <a:bodyPr wrap="square" rtlCol="0">
            <a:spAutoFit/>
          </a:bodyPr>
          <a:p>
            <a:r>
              <a:rPr lang="zh-CN" altLang="en-US" sz="2000">
                <a:solidFill>
                  <a:schemeClr val="bg1">
                    <a:lumMod val="50000"/>
                  </a:schemeClr>
                </a:solidFill>
              </a:rPr>
              <a:t>MySQL数据库管理系统</a:t>
            </a:r>
            <a:endParaRPr lang="zh-CN" altLang="en-US" sz="2000">
              <a:solidFill>
                <a:schemeClr val="bg1">
                  <a:lumMod val="50000"/>
                </a:schemeClr>
              </a:solidFill>
            </a:endParaRPr>
          </a:p>
        </p:txBody>
      </p:sp>
      <p:sp>
        <p:nvSpPr>
          <p:cNvPr id="4" name="文本框 3"/>
          <p:cNvSpPr txBox="1"/>
          <p:nvPr/>
        </p:nvSpPr>
        <p:spPr>
          <a:xfrm>
            <a:off x="121920" y="945515"/>
            <a:ext cx="12069445" cy="5477510"/>
          </a:xfrm>
          <a:prstGeom prst="rect">
            <a:avLst/>
          </a:prstGeom>
          <a:noFill/>
        </p:spPr>
        <p:txBody>
          <a:bodyPr wrap="square" rtlCol="0">
            <a:spAutoFit/>
          </a:bodyPr>
          <a:p>
            <a:r>
              <a:rPr lang="zh-CN" altLang="en-US" sz="1400">
                <a:solidFill>
                  <a:schemeClr val="bg1">
                    <a:lumMod val="50000"/>
                  </a:schemeClr>
                </a:solidFill>
              </a:rPr>
              <a:t>MySQL是开源的SQL数据库管理系统，由于体积小，易操作、好安装等特点使其备受欢迎。它是由MySQL AB公司开发、发布和支持的。MySQL AB是一家基于MySQL开发的商业公司，它是一家使用了一种成功的商业模式来结合开源价值和方法论的第二代开源公司。MySQL AB公司的注册商标是MySQL。</a:t>
            </a:r>
            <a:endParaRPr lang="zh-CN" altLang="en-US" sz="1400">
              <a:solidFill>
                <a:schemeClr val="bg1">
                  <a:lumMod val="50000"/>
                </a:schemeClr>
              </a:solidFill>
            </a:endParaRPr>
          </a:p>
          <a:p>
            <a:r>
              <a:rPr lang="zh-CN" altLang="en-US" sz="1400">
                <a:solidFill>
                  <a:schemeClr val="bg1">
                    <a:lumMod val="50000"/>
                  </a:schemeClr>
                </a:solidFill>
              </a:rPr>
              <a:t>MySQL是一个多用户、多线程、健壮的和快捷的SQL数据库服务器。MySQL服务器支持关键任务、重负载生产系统的使用，也可以将它嵌入到一个大配置(mass-deployed)的软件中去。</a:t>
            </a:r>
            <a:endParaRPr lang="zh-CN" altLang="en-US" sz="1400">
              <a:solidFill>
                <a:schemeClr val="bg1">
                  <a:lumMod val="50000"/>
                </a:schemeClr>
              </a:solidFill>
            </a:endParaRPr>
          </a:p>
          <a:p>
            <a:r>
              <a:rPr lang="zh-CN" altLang="en-US" sz="1400">
                <a:solidFill>
                  <a:schemeClr val="bg1">
                    <a:lumMod val="50000"/>
                  </a:schemeClr>
                </a:solidFill>
              </a:rPr>
              <a:t>http://www.mysql.com是MySQL官方网站地址，这里提供了关于MySQLAB公司和MySQL的最新的消息。</a:t>
            </a:r>
            <a:endParaRPr lang="zh-CN" altLang="en-US" sz="1400">
              <a:solidFill>
                <a:schemeClr val="bg1">
                  <a:lumMod val="50000"/>
                </a:schemeClr>
              </a:solidFill>
            </a:endParaRPr>
          </a:p>
          <a:p>
            <a:r>
              <a:rPr lang="zh-CN" altLang="en-US" sz="1400">
                <a:solidFill>
                  <a:schemeClr val="bg1">
                    <a:lumMod val="50000"/>
                  </a:schemeClr>
                </a:solidFill>
              </a:rPr>
              <a:t>第一、MySQL是一个数据库管理系统</a:t>
            </a:r>
            <a:endParaRPr lang="zh-CN" altLang="en-US" sz="1400">
              <a:solidFill>
                <a:schemeClr val="bg1">
                  <a:lumMod val="50000"/>
                </a:schemeClr>
              </a:solidFill>
            </a:endParaRPr>
          </a:p>
          <a:p>
            <a:r>
              <a:rPr lang="zh-CN" altLang="en-US" sz="1400">
                <a:solidFill>
                  <a:schemeClr val="bg1">
                    <a:lumMod val="50000"/>
                  </a:schemeClr>
                </a:solidFill>
              </a:rPr>
              <a:t>一个数据库是一个结构化的数据集合。它可以是从一个简单的表格到一个图书馆、或者一个社交网站的庞大的信息集合。如果要访问、添加和处理存储在一个计算机数据库中的数据，你需要的就是像MySQL这样的一个数据库管理系统。自从计算机能够很好的处理大量的数据信息以来，数据库管理系统就在计算机处理中扮演着一个和独立应用程序或其他部分应用程序一样的重要角色。</a:t>
            </a:r>
            <a:endParaRPr lang="zh-CN" altLang="en-US" sz="1400">
              <a:solidFill>
                <a:schemeClr val="bg1">
                  <a:lumMod val="50000"/>
                </a:schemeClr>
              </a:solidFill>
            </a:endParaRPr>
          </a:p>
          <a:p>
            <a:r>
              <a:rPr lang="zh-CN" altLang="en-US" sz="1400">
                <a:solidFill>
                  <a:schemeClr val="bg1">
                    <a:lumMod val="50000"/>
                  </a:schemeClr>
                </a:solidFill>
              </a:rPr>
              <a:t>第二、MySQL是一个关系数据库管理系统</a:t>
            </a:r>
            <a:endParaRPr lang="zh-CN" altLang="en-US" sz="1400">
              <a:solidFill>
                <a:schemeClr val="bg1">
                  <a:lumMod val="50000"/>
                </a:schemeClr>
              </a:solidFill>
            </a:endParaRPr>
          </a:p>
          <a:p>
            <a:r>
              <a:rPr lang="zh-CN" altLang="en-US" sz="1400">
                <a:solidFill>
                  <a:schemeClr val="bg1">
                    <a:lumMod val="50000"/>
                  </a:schemeClr>
                </a:solidFill>
              </a:rPr>
              <a:t>关系数据库是把数据存放在了分立的表格中，这将比把所有数据存放在一个大仓库中要好得多，这样做将会提高你使用时的速度和灵活性。“MySQL”中的SQL代表“Structured Query Language”即结构化查询语言。SQL是由ANSI/ISO定义的标准，它是用于访问数据库的最常用的标准语言。</a:t>
            </a:r>
            <a:endParaRPr lang="zh-CN" altLang="en-US" sz="1400">
              <a:solidFill>
                <a:schemeClr val="bg1">
                  <a:lumMod val="50000"/>
                </a:schemeClr>
              </a:solidFill>
            </a:endParaRPr>
          </a:p>
          <a:p>
            <a:r>
              <a:rPr lang="zh-CN" altLang="en-US" sz="1400">
                <a:solidFill>
                  <a:schemeClr val="bg1">
                    <a:lumMod val="50000"/>
                  </a:schemeClr>
                </a:solidFill>
              </a:rPr>
              <a:t>第三、MySQL是开源的</a:t>
            </a:r>
            <a:endParaRPr lang="zh-CN" altLang="en-US" sz="1400">
              <a:solidFill>
                <a:schemeClr val="bg1">
                  <a:lumMod val="50000"/>
                </a:schemeClr>
              </a:solidFill>
            </a:endParaRPr>
          </a:p>
          <a:p>
            <a:r>
              <a:rPr lang="zh-CN" altLang="en-US" sz="1400">
                <a:solidFill>
                  <a:schemeClr val="bg1">
                    <a:lumMod val="50000"/>
                  </a:schemeClr>
                </a:solidFill>
              </a:rPr>
              <a:t>MySQL是开源的，任何人都可以使用和修改它，任何人都可以从互联网上下载和使用它，且不需要支付任何费用。如果你愿意，你还可以研究它的源代码，并根据自己的需要来修改它。</a:t>
            </a:r>
            <a:endParaRPr lang="zh-CN" altLang="en-US" sz="1400">
              <a:solidFill>
                <a:schemeClr val="bg1">
                  <a:lumMod val="50000"/>
                </a:schemeClr>
              </a:solidFill>
            </a:endParaRPr>
          </a:p>
          <a:p>
            <a:r>
              <a:rPr lang="zh-CN" altLang="en-US" sz="1400">
                <a:solidFill>
                  <a:schemeClr val="bg1">
                    <a:lumMod val="50000"/>
                  </a:schemeClr>
                </a:solidFill>
              </a:rPr>
              <a:t>第四、MySQL服务器是一个可靠的、快捷的和易于操作的的数据库服务器</a:t>
            </a:r>
            <a:endParaRPr lang="zh-CN" altLang="en-US" sz="1400">
              <a:solidFill>
                <a:schemeClr val="bg1">
                  <a:lumMod val="50000"/>
                </a:schemeClr>
              </a:solidFill>
            </a:endParaRPr>
          </a:p>
          <a:p>
            <a:r>
              <a:rPr lang="zh-CN" altLang="en-US" sz="1400">
                <a:solidFill>
                  <a:schemeClr val="bg1">
                    <a:lumMod val="50000"/>
                  </a:schemeClr>
                </a:solidFill>
              </a:rPr>
              <a:t>MySQL服务器还包含一个由用户紧密合作开发的实用特性集。在MySQL AB网站的http://www.mysql.com/上，你可以找到其他数据库管理系统和MySQL服务器的性能比较。</a:t>
            </a:r>
            <a:endParaRPr lang="zh-CN" altLang="en-US" sz="1400">
              <a:solidFill>
                <a:schemeClr val="bg1">
                  <a:lumMod val="50000"/>
                </a:schemeClr>
              </a:solidFill>
            </a:endParaRPr>
          </a:p>
          <a:p>
            <a:r>
              <a:rPr lang="zh-CN" altLang="en-US" sz="1400">
                <a:solidFill>
                  <a:schemeClr val="bg1">
                    <a:lumMod val="50000"/>
                  </a:schemeClr>
                </a:solidFill>
              </a:rPr>
              <a:t>MySQL服务器的开发目的是找出比已存在的数据库管理系统更快的用于处理大的数据库的解决方案。虽然MySQL数据库还在开发之中，但是它已经提供了一个丰富的、极其有用的功能集。MySQL的安全性、速度和连接性使其非常适合访问在Internet上的数据库。</a:t>
            </a:r>
            <a:endParaRPr lang="zh-CN" altLang="en-US" sz="1400">
              <a:solidFill>
                <a:schemeClr val="bg1">
                  <a:lumMod val="50000"/>
                </a:schemeClr>
              </a:solidFill>
            </a:endParaRPr>
          </a:p>
          <a:p>
            <a:r>
              <a:rPr lang="zh-CN" altLang="en-US" sz="1400">
                <a:solidFill>
                  <a:schemeClr val="bg1">
                    <a:lumMod val="50000"/>
                  </a:schemeClr>
                </a:solidFill>
              </a:rPr>
              <a:t>第五、MySQL服务器工作在客户/服务器或嵌入系统中</a:t>
            </a:r>
            <a:endParaRPr lang="zh-CN" altLang="en-US" sz="1400">
              <a:solidFill>
                <a:schemeClr val="bg1">
                  <a:lumMod val="50000"/>
                </a:schemeClr>
              </a:solidFill>
            </a:endParaRPr>
          </a:p>
          <a:p>
            <a:r>
              <a:rPr lang="zh-CN" altLang="en-US" sz="1400">
                <a:solidFill>
                  <a:schemeClr val="bg1">
                    <a:lumMod val="50000"/>
                  </a:schemeClr>
                </a:solidFill>
              </a:rPr>
              <a:t>MySQL数据库服务器由多线程SQL服务器组成的，它支持广泛的应用程序接口(APIs)和不同的后端、多个不同的客户程序和库、管理工具，它是一个客户/服务器系统。</a:t>
            </a:r>
            <a:endParaRPr lang="zh-CN" altLang="en-US" sz="1400">
              <a:solidFill>
                <a:schemeClr val="bg1">
                  <a:lumMod val="50000"/>
                </a:schemeClr>
              </a:solidFill>
            </a:endParaRPr>
          </a:p>
          <a:p>
            <a:r>
              <a:rPr lang="zh-CN" altLang="en-US" sz="1400">
                <a:solidFill>
                  <a:schemeClr val="bg1">
                    <a:lumMod val="50000"/>
                  </a:schemeClr>
                </a:solidFill>
              </a:rPr>
              <a:t>MySQL也可以是一个嵌入的多线程库，你可以把它连接到你的应用中而得到一个快、小且易于管理的用户。</a:t>
            </a:r>
            <a:endParaRPr lang="zh-CN" altLang="en-US" sz="140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par>
                                <p:cTn id="8" presetID="63" presetClass="path" presetSubtype="0" decel="30000" fill="hold" nodeType="withEffect">
                                  <p:stCondLst>
                                    <p:cond delay="0"/>
                                  </p:stCondLst>
                                  <p:childTnLst>
                                    <p:animMotion origin="layout" path="M -0.124349 -0.124074 L 0 0 E" pathEditMode="relative" ptsTypes="">
                                      <p:cBhvr>
                                        <p:cTn id="9" dur="1000" fill="hold"/>
                                        <p:tgtEl>
                                          <p:spTgt spid="47"/>
                                        </p:tgtEl>
                                        <p:attrNameLst>
                                          <p:attrName>ppt_x</p:attrName>
                                          <p:attrName>ppt_y</p:attrName>
                                        </p:attrNameLst>
                                      </p:cBhvr>
                                    </p:animMotion>
                                  </p:childTnLst>
                                </p:cTn>
                              </p:par>
                              <p:par>
                                <p:cTn id="10" presetID="6" presetClass="emph" presetSubtype="0" decel="30000" fill="hold" nodeType="withEffect">
                                  <p:stCondLst>
                                    <p:cond delay="0"/>
                                  </p:stCondLst>
                                  <p:childTnLst>
                                    <p:animScale>
                                      <p:cBhvr>
                                        <p:cTn id="11" dur="1000" fill="hold"/>
                                        <p:tgtEl>
                                          <p:spTgt spid="47"/>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1"/>
          <a:stretch>
            <a:fillRect/>
          </a:stretch>
        </p:blipFill>
        <p:spPr>
          <a:xfrm>
            <a:off x="-25882" y="-1968"/>
            <a:ext cx="12217882" cy="6859968"/>
          </a:xfrm>
          <a:prstGeom prst="rect">
            <a:avLst/>
          </a:prstGeom>
        </p:spPr>
      </p:pic>
      <p:sp>
        <p:nvSpPr>
          <p:cNvPr id="250" name="Freeform 212"/>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4" name="Freeform 226"/>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6" name="Freeform 228"/>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7" name="Freeform 229"/>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1" name="文本框 50"/>
          <p:cNvSpPr txBox="1"/>
          <p:nvPr/>
        </p:nvSpPr>
        <p:spPr>
          <a:xfrm>
            <a:off x="801057" y="829179"/>
            <a:ext cx="4502332" cy="5183342"/>
          </a:xfrm>
          <a:prstGeom prst="rect">
            <a:avLst/>
          </a:prstGeom>
          <a:noFill/>
        </p:spPr>
        <p:txBody>
          <a:bodyPr wrap="square" rtlCol="0" anchor="ctr">
            <a:spAutoFit/>
          </a:bodyPr>
          <a:lstStyle/>
          <a:p>
            <a:pPr algn="ctr">
              <a:lnSpc>
                <a:spcPct val="150000"/>
              </a:lnSpc>
            </a:pPr>
            <a:r>
              <a:rPr lang="en-US" altLang="zh-CN" sz="25000" dirty="0">
                <a:latin typeface="Arial" panose="020B0604020202020204"/>
                <a:ea typeface="微软雅黑" panose="020B0503020204020204" charset="-122"/>
                <a:sym typeface="Arial" panose="020B0604020202020204"/>
              </a:rPr>
              <a:t>4</a:t>
            </a:r>
            <a:endParaRPr lang="en-US" altLang="zh-CN" sz="25000" dirty="0">
              <a:latin typeface="Arial" panose="020B0604020202020204"/>
              <a:ea typeface="微软雅黑" panose="020B0503020204020204" charset="-122"/>
              <a:sym typeface="Arial" panose="020B0604020202020204"/>
            </a:endParaRPr>
          </a:p>
        </p:txBody>
      </p:sp>
      <p:sp>
        <p:nvSpPr>
          <p:cNvPr id="52" name="矩形 51"/>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endParaRPr>
          </a:p>
        </p:txBody>
      </p:sp>
      <p:sp>
        <p:nvSpPr>
          <p:cNvPr id="53" name="文本框 52"/>
          <p:cNvSpPr txBox="1"/>
          <p:nvPr/>
        </p:nvSpPr>
        <p:spPr>
          <a:xfrm>
            <a:off x="7029235" y="2735645"/>
            <a:ext cx="4372087" cy="1370965"/>
          </a:xfrm>
          <a:prstGeom prst="rect">
            <a:avLst/>
          </a:prstGeom>
          <a:noFill/>
        </p:spPr>
        <p:txBody>
          <a:bodyPr wrap="square" rtlCol="0">
            <a:spAutoFit/>
          </a:bodyPr>
          <a:lstStyle/>
          <a:p>
            <a:pPr>
              <a:lnSpc>
                <a:spcPct val="130000"/>
              </a:lnSpc>
            </a:pPr>
            <a:r>
              <a:rPr lang="zh-CN" altLang="en-US" sz="3200" dirty="0">
                <a:solidFill>
                  <a:schemeClr val="tx2"/>
                </a:solidFill>
                <a:latin typeface="Arial" panose="020B0604020202020204"/>
                <a:ea typeface="微软雅黑" panose="020B0503020204020204" charset="-122"/>
                <a:sym typeface="Arial" panose="020B0604020202020204"/>
              </a:rPr>
              <a:t>系统的总体架构与数据库设计</a:t>
            </a:r>
            <a:endParaRPr lang="zh-CN" altLang="en-US" sz="3200" dirty="0">
              <a:solidFill>
                <a:schemeClr val="tx2"/>
              </a:solidFill>
              <a:latin typeface="Arial" panose="020B0604020202020204"/>
              <a:ea typeface="微软雅黑" panose="020B0503020204020204" charset="-122"/>
              <a:sym typeface="Arial" panose="020B0604020202020204"/>
            </a:endParaRPr>
          </a:p>
        </p:txBody>
      </p:sp>
      <p:sp>
        <p:nvSpPr>
          <p:cNvPr id="61" name="矩形 60"/>
          <p:cNvSpPr/>
          <p:nvPr/>
        </p:nvSpPr>
        <p:spPr>
          <a:xfrm>
            <a:off x="4005905" y="3420850"/>
            <a:ext cx="1505540"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rPr>
              <a:t>Part 04</a:t>
            </a:r>
            <a:endParaRPr kumimoji="1" lang="zh-CN" altLang="en-US" sz="3200" dirty="0">
              <a:solidFill>
                <a:schemeClr val="tx2"/>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endParaRPr>
          </a:p>
        </p:txBody>
      </p:sp>
      <p:cxnSp>
        <p:nvCxnSpPr>
          <p:cNvPr id="62" name="直接连接符 61"/>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250"/>
                                        </p:tgtEl>
                                        <p:attrNameLst>
                                          <p:attrName>style.visibility</p:attrName>
                                        </p:attrNameLst>
                                      </p:cBhvr>
                                      <p:to>
                                        <p:strVal val="visible"/>
                                      </p:to>
                                    </p:set>
                                    <p:anim calcmode="lin" valueType="num">
                                      <p:cBhvr>
                                        <p:cTn id="16" dur="750" fill="hold"/>
                                        <p:tgtEl>
                                          <p:spTgt spid="250"/>
                                        </p:tgtEl>
                                        <p:attrNameLst>
                                          <p:attrName>ppt_w</p:attrName>
                                        </p:attrNameLst>
                                      </p:cBhvr>
                                      <p:tavLst>
                                        <p:tav tm="0">
                                          <p:val>
                                            <p:fltVal val="0"/>
                                          </p:val>
                                        </p:tav>
                                        <p:tav tm="100000">
                                          <p:val>
                                            <p:strVal val="#ppt_w"/>
                                          </p:val>
                                        </p:tav>
                                      </p:tavLst>
                                    </p:anim>
                                    <p:anim calcmode="lin" valueType="num">
                                      <p:cBhvr>
                                        <p:cTn id="17" dur="750" fill="hold"/>
                                        <p:tgtEl>
                                          <p:spTgt spid="250"/>
                                        </p:tgtEl>
                                        <p:attrNameLst>
                                          <p:attrName>ppt_h</p:attrName>
                                        </p:attrNameLst>
                                      </p:cBhvr>
                                      <p:tavLst>
                                        <p:tav tm="0">
                                          <p:val>
                                            <p:fltVal val="0"/>
                                          </p:val>
                                        </p:tav>
                                        <p:tav tm="100000">
                                          <p:val>
                                            <p:strVal val="#ppt_h"/>
                                          </p:val>
                                        </p:tav>
                                      </p:tavLst>
                                    </p:anim>
                                    <p:animEffect transition="in" filter="fade">
                                      <p:cBhvr>
                                        <p:cTn id="18" dur="750"/>
                                        <p:tgtEl>
                                          <p:spTgt spid="250"/>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264"/>
                                        </p:tgtEl>
                                        <p:attrNameLst>
                                          <p:attrName>style.visibility</p:attrName>
                                        </p:attrNameLst>
                                      </p:cBhvr>
                                      <p:to>
                                        <p:strVal val="visible"/>
                                      </p:to>
                                    </p:set>
                                    <p:anim calcmode="lin" valueType="num">
                                      <p:cBhvr>
                                        <p:cTn id="21" dur="750" fill="hold"/>
                                        <p:tgtEl>
                                          <p:spTgt spid="264"/>
                                        </p:tgtEl>
                                        <p:attrNameLst>
                                          <p:attrName>ppt_w</p:attrName>
                                        </p:attrNameLst>
                                      </p:cBhvr>
                                      <p:tavLst>
                                        <p:tav tm="0">
                                          <p:val>
                                            <p:fltVal val="0"/>
                                          </p:val>
                                        </p:tav>
                                        <p:tav tm="100000">
                                          <p:val>
                                            <p:strVal val="#ppt_w"/>
                                          </p:val>
                                        </p:tav>
                                      </p:tavLst>
                                    </p:anim>
                                    <p:anim calcmode="lin" valueType="num">
                                      <p:cBhvr>
                                        <p:cTn id="22" dur="750" fill="hold"/>
                                        <p:tgtEl>
                                          <p:spTgt spid="264"/>
                                        </p:tgtEl>
                                        <p:attrNameLst>
                                          <p:attrName>ppt_h</p:attrName>
                                        </p:attrNameLst>
                                      </p:cBhvr>
                                      <p:tavLst>
                                        <p:tav tm="0">
                                          <p:val>
                                            <p:fltVal val="0"/>
                                          </p:val>
                                        </p:tav>
                                        <p:tav tm="100000">
                                          <p:val>
                                            <p:strVal val="#ppt_h"/>
                                          </p:val>
                                        </p:tav>
                                      </p:tavLst>
                                    </p:anim>
                                    <p:animEffect transition="in" filter="fade">
                                      <p:cBhvr>
                                        <p:cTn id="23" dur="750"/>
                                        <p:tgtEl>
                                          <p:spTgt spid="26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266"/>
                                        </p:tgtEl>
                                        <p:attrNameLst>
                                          <p:attrName>style.visibility</p:attrName>
                                        </p:attrNameLst>
                                      </p:cBhvr>
                                      <p:to>
                                        <p:strVal val="visible"/>
                                      </p:to>
                                    </p:set>
                                    <p:anim calcmode="lin" valueType="num">
                                      <p:cBhvr>
                                        <p:cTn id="26" dur="750" fill="hold"/>
                                        <p:tgtEl>
                                          <p:spTgt spid="266"/>
                                        </p:tgtEl>
                                        <p:attrNameLst>
                                          <p:attrName>ppt_w</p:attrName>
                                        </p:attrNameLst>
                                      </p:cBhvr>
                                      <p:tavLst>
                                        <p:tav tm="0">
                                          <p:val>
                                            <p:fltVal val="0"/>
                                          </p:val>
                                        </p:tav>
                                        <p:tav tm="100000">
                                          <p:val>
                                            <p:strVal val="#ppt_w"/>
                                          </p:val>
                                        </p:tav>
                                      </p:tavLst>
                                    </p:anim>
                                    <p:anim calcmode="lin" valueType="num">
                                      <p:cBhvr>
                                        <p:cTn id="27" dur="750" fill="hold"/>
                                        <p:tgtEl>
                                          <p:spTgt spid="266"/>
                                        </p:tgtEl>
                                        <p:attrNameLst>
                                          <p:attrName>ppt_h</p:attrName>
                                        </p:attrNameLst>
                                      </p:cBhvr>
                                      <p:tavLst>
                                        <p:tav tm="0">
                                          <p:val>
                                            <p:fltVal val="0"/>
                                          </p:val>
                                        </p:tav>
                                        <p:tav tm="100000">
                                          <p:val>
                                            <p:strVal val="#ppt_h"/>
                                          </p:val>
                                        </p:tav>
                                      </p:tavLst>
                                    </p:anim>
                                    <p:animEffect transition="in" filter="fade">
                                      <p:cBhvr>
                                        <p:cTn id="28" dur="750"/>
                                        <p:tgtEl>
                                          <p:spTgt spid="266"/>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267"/>
                                        </p:tgtEl>
                                        <p:attrNameLst>
                                          <p:attrName>style.visibility</p:attrName>
                                        </p:attrNameLst>
                                      </p:cBhvr>
                                      <p:to>
                                        <p:strVal val="visible"/>
                                      </p:to>
                                    </p:set>
                                    <p:anim calcmode="lin" valueType="num">
                                      <p:cBhvr>
                                        <p:cTn id="31" dur="750" fill="hold"/>
                                        <p:tgtEl>
                                          <p:spTgt spid="267"/>
                                        </p:tgtEl>
                                        <p:attrNameLst>
                                          <p:attrName>ppt_w</p:attrName>
                                        </p:attrNameLst>
                                      </p:cBhvr>
                                      <p:tavLst>
                                        <p:tav tm="0">
                                          <p:val>
                                            <p:fltVal val="0"/>
                                          </p:val>
                                        </p:tav>
                                        <p:tav tm="100000">
                                          <p:val>
                                            <p:strVal val="#ppt_w"/>
                                          </p:val>
                                        </p:tav>
                                      </p:tavLst>
                                    </p:anim>
                                    <p:anim calcmode="lin" valueType="num">
                                      <p:cBhvr>
                                        <p:cTn id="32" dur="750" fill="hold"/>
                                        <p:tgtEl>
                                          <p:spTgt spid="267"/>
                                        </p:tgtEl>
                                        <p:attrNameLst>
                                          <p:attrName>ppt_h</p:attrName>
                                        </p:attrNameLst>
                                      </p:cBhvr>
                                      <p:tavLst>
                                        <p:tav tm="0">
                                          <p:val>
                                            <p:fltVal val="0"/>
                                          </p:val>
                                        </p:tav>
                                        <p:tav tm="100000">
                                          <p:val>
                                            <p:strVal val="#ppt_h"/>
                                          </p:val>
                                        </p:tav>
                                      </p:tavLst>
                                    </p:anim>
                                    <p:animEffect transition="in" filter="fade">
                                      <p:cBhvr>
                                        <p:cTn id="33" dur="750"/>
                                        <p:tgtEl>
                                          <p:spTgt spid="267"/>
                                        </p:tgtEl>
                                      </p:cBhvr>
                                    </p:animEffect>
                                  </p:childTnLst>
                                </p:cTn>
                              </p:par>
                              <p:par>
                                <p:cTn id="34" presetID="10" presetClass="entr" presetSubtype="0" fill="hold" nodeType="withEffect">
                                  <p:stCondLst>
                                    <p:cond delay="50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62"/>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62"/>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53"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Freeform 66"/>
          <p:cNvSpPr/>
          <p:nvPr/>
        </p:nvSpPr>
        <p:spPr bwMode="auto">
          <a:xfrm rot="20039755">
            <a:off x="1179436" y="-269448"/>
            <a:ext cx="10679189" cy="8521474"/>
          </a:xfrm>
          <a:custGeom>
            <a:avLst/>
            <a:gdLst>
              <a:gd name="T0" fmla="*/ 3758 w 3759"/>
              <a:gd name="T1" fmla="*/ 2999 h 2999"/>
              <a:gd name="T2" fmla="*/ 3155 w 3759"/>
              <a:gd name="T3" fmla="*/ 2230 h 2999"/>
              <a:gd name="T4" fmla="*/ 2432 w 3759"/>
              <a:gd name="T5" fmla="*/ 2266 h 2999"/>
              <a:gd name="T6" fmla="*/ 1875 w 3759"/>
              <a:gd name="T7" fmla="*/ 2350 h 2999"/>
              <a:gd name="T8" fmla="*/ 1738 w 3759"/>
              <a:gd name="T9" fmla="*/ 2343 h 2999"/>
              <a:gd name="T10" fmla="*/ 1094 w 3759"/>
              <a:gd name="T11" fmla="*/ 2006 h 2999"/>
              <a:gd name="T12" fmla="*/ 767 w 3759"/>
              <a:gd name="T13" fmla="*/ 1688 h 2999"/>
              <a:gd name="T14" fmla="*/ 679 w 3759"/>
              <a:gd name="T15" fmla="*/ 1598 h 2999"/>
              <a:gd name="T16" fmla="*/ 225 w 3759"/>
              <a:gd name="T17" fmla="*/ 887 h 2999"/>
              <a:gd name="T18" fmla="*/ 62 w 3759"/>
              <a:gd name="T19" fmla="*/ 428 h 2999"/>
              <a:gd name="T20" fmla="*/ 24 w 3759"/>
              <a:gd name="T21" fmla="*/ 0 h 2999"/>
              <a:gd name="T22" fmla="*/ 26 w 3759"/>
              <a:gd name="T23" fmla="*/ 0 h 2999"/>
              <a:gd name="T24" fmla="*/ 227 w 3759"/>
              <a:gd name="T25" fmla="*/ 886 h 2999"/>
              <a:gd name="T26" fmla="*/ 680 w 3759"/>
              <a:gd name="T27" fmla="*/ 1596 h 2999"/>
              <a:gd name="T28" fmla="*/ 768 w 3759"/>
              <a:gd name="T29" fmla="*/ 1687 h 2999"/>
              <a:gd name="T30" fmla="*/ 1095 w 3759"/>
              <a:gd name="T31" fmla="*/ 2005 h 2999"/>
              <a:gd name="T32" fmla="*/ 1738 w 3759"/>
              <a:gd name="T33" fmla="*/ 2341 h 2999"/>
              <a:gd name="T34" fmla="*/ 2431 w 3759"/>
              <a:gd name="T35" fmla="*/ 2264 h 2999"/>
              <a:gd name="T36" fmla="*/ 3155 w 3759"/>
              <a:gd name="T37" fmla="*/ 2228 h 2999"/>
              <a:gd name="T38" fmla="*/ 3475 w 3759"/>
              <a:gd name="T39" fmla="*/ 2463 h 2999"/>
              <a:gd name="T40" fmla="*/ 3759 w 3759"/>
              <a:gd name="T41" fmla="*/ 2998 h 2999"/>
              <a:gd name="T42" fmla="*/ 3758 w 3759"/>
              <a:gd name="T43" fmla="*/ 2999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9" h="2999">
                <a:moveTo>
                  <a:pt x="3758" y="2999"/>
                </a:moveTo>
                <a:cubicBezTo>
                  <a:pt x="3596" y="2562"/>
                  <a:pt x="3404" y="2317"/>
                  <a:pt x="3155" y="2230"/>
                </a:cubicBezTo>
                <a:cubicBezTo>
                  <a:pt x="2932" y="2151"/>
                  <a:pt x="2689" y="2207"/>
                  <a:pt x="2432" y="2266"/>
                </a:cubicBezTo>
                <a:cubicBezTo>
                  <a:pt x="2251" y="2308"/>
                  <a:pt x="2066" y="2350"/>
                  <a:pt x="1875" y="2350"/>
                </a:cubicBezTo>
                <a:cubicBezTo>
                  <a:pt x="1830" y="2350"/>
                  <a:pt x="1784" y="2348"/>
                  <a:pt x="1738" y="2343"/>
                </a:cubicBezTo>
                <a:cubicBezTo>
                  <a:pt x="1473" y="2311"/>
                  <a:pt x="1263" y="2155"/>
                  <a:pt x="1094" y="2006"/>
                </a:cubicBezTo>
                <a:cubicBezTo>
                  <a:pt x="979" y="1906"/>
                  <a:pt x="871" y="1795"/>
                  <a:pt x="767" y="1688"/>
                </a:cubicBezTo>
                <a:cubicBezTo>
                  <a:pt x="738" y="1658"/>
                  <a:pt x="708" y="1628"/>
                  <a:pt x="679" y="1598"/>
                </a:cubicBezTo>
                <a:cubicBezTo>
                  <a:pt x="532" y="1449"/>
                  <a:pt x="353" y="1170"/>
                  <a:pt x="225" y="887"/>
                </a:cubicBezTo>
                <a:cubicBezTo>
                  <a:pt x="152" y="727"/>
                  <a:pt x="97" y="572"/>
                  <a:pt x="62" y="428"/>
                </a:cubicBezTo>
                <a:cubicBezTo>
                  <a:pt x="23" y="266"/>
                  <a:pt x="10" y="122"/>
                  <a:pt x="24" y="0"/>
                </a:cubicBezTo>
                <a:cubicBezTo>
                  <a:pt x="26" y="0"/>
                  <a:pt x="26" y="0"/>
                  <a:pt x="26" y="0"/>
                </a:cubicBezTo>
                <a:cubicBezTo>
                  <a:pt x="0" y="229"/>
                  <a:pt x="71" y="544"/>
                  <a:pt x="227" y="886"/>
                </a:cubicBezTo>
                <a:cubicBezTo>
                  <a:pt x="355" y="1169"/>
                  <a:pt x="533" y="1447"/>
                  <a:pt x="680" y="1596"/>
                </a:cubicBezTo>
                <a:cubicBezTo>
                  <a:pt x="710" y="1626"/>
                  <a:pt x="739" y="1657"/>
                  <a:pt x="768" y="1687"/>
                </a:cubicBezTo>
                <a:cubicBezTo>
                  <a:pt x="873" y="1794"/>
                  <a:pt x="981" y="1905"/>
                  <a:pt x="1095" y="2005"/>
                </a:cubicBezTo>
                <a:cubicBezTo>
                  <a:pt x="1264" y="2153"/>
                  <a:pt x="1473" y="2309"/>
                  <a:pt x="1738" y="2341"/>
                </a:cubicBezTo>
                <a:cubicBezTo>
                  <a:pt x="1977" y="2369"/>
                  <a:pt x="2208" y="2316"/>
                  <a:pt x="2431" y="2264"/>
                </a:cubicBezTo>
                <a:cubicBezTo>
                  <a:pt x="2689" y="2205"/>
                  <a:pt x="2932" y="2149"/>
                  <a:pt x="3155" y="2228"/>
                </a:cubicBezTo>
                <a:cubicBezTo>
                  <a:pt x="3275" y="2270"/>
                  <a:pt x="3379" y="2347"/>
                  <a:pt x="3475" y="2463"/>
                </a:cubicBezTo>
                <a:cubicBezTo>
                  <a:pt x="3581" y="2592"/>
                  <a:pt x="3674" y="2767"/>
                  <a:pt x="3759" y="2998"/>
                </a:cubicBezTo>
                <a:lnTo>
                  <a:pt x="3758" y="2999"/>
                </a:lnTo>
                <a:close/>
              </a:path>
            </a:pathLst>
          </a:custGeom>
          <a:gradFill flip="none" rotWithShape="1">
            <a:gsLst>
              <a:gs pos="0">
                <a:schemeClr val="tx1">
                  <a:alpha val="23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74" name="Freeform 69"/>
          <p:cNvSpPr/>
          <p:nvPr/>
        </p:nvSpPr>
        <p:spPr bwMode="auto">
          <a:xfrm rot="20039755">
            <a:off x="956588" y="-367868"/>
            <a:ext cx="10748909" cy="8517869"/>
          </a:xfrm>
          <a:custGeom>
            <a:avLst/>
            <a:gdLst>
              <a:gd name="T0" fmla="*/ 3781 w 3783"/>
              <a:gd name="T1" fmla="*/ 2998 h 2998"/>
              <a:gd name="T2" fmla="*/ 3196 w 3783"/>
              <a:gd name="T3" fmla="*/ 2228 h 2998"/>
              <a:gd name="T4" fmla="*/ 2462 w 3783"/>
              <a:gd name="T5" fmla="*/ 2304 h 2998"/>
              <a:gd name="T6" fmla="*/ 1820 w 3783"/>
              <a:gd name="T7" fmla="*/ 2425 h 2998"/>
              <a:gd name="T8" fmla="*/ 1735 w 3783"/>
              <a:gd name="T9" fmla="*/ 2422 h 2998"/>
              <a:gd name="T10" fmla="*/ 1083 w 3783"/>
              <a:gd name="T11" fmla="*/ 2097 h 2998"/>
              <a:gd name="T12" fmla="*/ 698 w 3783"/>
              <a:gd name="T13" fmla="*/ 1686 h 2998"/>
              <a:gd name="T14" fmla="*/ 680 w 3783"/>
              <a:gd name="T15" fmla="*/ 1664 h 2998"/>
              <a:gd name="T16" fmla="*/ 251 w 3783"/>
              <a:gd name="T17" fmla="*/ 906 h 2998"/>
              <a:gd name="T18" fmla="*/ 104 w 3783"/>
              <a:gd name="T19" fmla="*/ 428 h 2998"/>
              <a:gd name="T20" fmla="*/ 83 w 3783"/>
              <a:gd name="T21" fmla="*/ 0 h 2998"/>
              <a:gd name="T22" fmla="*/ 85 w 3783"/>
              <a:gd name="T23" fmla="*/ 0 h 2998"/>
              <a:gd name="T24" fmla="*/ 681 w 3783"/>
              <a:gd name="T25" fmla="*/ 1663 h 2998"/>
              <a:gd name="T26" fmla="*/ 700 w 3783"/>
              <a:gd name="T27" fmla="*/ 1685 h 2998"/>
              <a:gd name="T28" fmla="*/ 1085 w 3783"/>
              <a:gd name="T29" fmla="*/ 2095 h 2998"/>
              <a:gd name="T30" fmla="*/ 1735 w 3783"/>
              <a:gd name="T31" fmla="*/ 2420 h 2998"/>
              <a:gd name="T32" fmla="*/ 2461 w 3783"/>
              <a:gd name="T33" fmla="*/ 2302 h 2998"/>
              <a:gd name="T34" fmla="*/ 3197 w 3783"/>
              <a:gd name="T35" fmla="*/ 2226 h 2998"/>
              <a:gd name="T36" fmla="*/ 3512 w 3783"/>
              <a:gd name="T37" fmla="*/ 2454 h 2998"/>
              <a:gd name="T38" fmla="*/ 3783 w 3783"/>
              <a:gd name="T39" fmla="*/ 2997 h 2998"/>
              <a:gd name="T40" fmla="*/ 3781 w 3783"/>
              <a:gd name="T41"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3" h="2998">
                <a:moveTo>
                  <a:pt x="3781" y="2998"/>
                </a:moveTo>
                <a:cubicBezTo>
                  <a:pt x="3631" y="2551"/>
                  <a:pt x="3445" y="2306"/>
                  <a:pt x="3196" y="2228"/>
                </a:cubicBezTo>
                <a:cubicBezTo>
                  <a:pt x="2973" y="2158"/>
                  <a:pt x="2725" y="2229"/>
                  <a:pt x="2462" y="2304"/>
                </a:cubicBezTo>
                <a:cubicBezTo>
                  <a:pt x="2254" y="2364"/>
                  <a:pt x="2041" y="2425"/>
                  <a:pt x="1820" y="2425"/>
                </a:cubicBezTo>
                <a:cubicBezTo>
                  <a:pt x="1792" y="2425"/>
                  <a:pt x="1764" y="2424"/>
                  <a:pt x="1735" y="2422"/>
                </a:cubicBezTo>
                <a:cubicBezTo>
                  <a:pt x="1514" y="2405"/>
                  <a:pt x="1313" y="2305"/>
                  <a:pt x="1083" y="2097"/>
                </a:cubicBezTo>
                <a:cubicBezTo>
                  <a:pt x="945" y="1972"/>
                  <a:pt x="825" y="1833"/>
                  <a:pt x="698" y="1686"/>
                </a:cubicBezTo>
                <a:cubicBezTo>
                  <a:pt x="680" y="1664"/>
                  <a:pt x="680" y="1664"/>
                  <a:pt x="680" y="1664"/>
                </a:cubicBezTo>
                <a:cubicBezTo>
                  <a:pt x="539" y="1502"/>
                  <a:pt x="371" y="1204"/>
                  <a:pt x="251" y="906"/>
                </a:cubicBezTo>
                <a:cubicBezTo>
                  <a:pt x="183" y="737"/>
                  <a:pt x="133" y="576"/>
                  <a:pt x="104" y="428"/>
                </a:cubicBezTo>
                <a:cubicBezTo>
                  <a:pt x="70" y="262"/>
                  <a:pt x="63" y="118"/>
                  <a:pt x="83" y="0"/>
                </a:cubicBezTo>
                <a:cubicBezTo>
                  <a:pt x="85" y="0"/>
                  <a:pt x="85" y="0"/>
                  <a:pt x="85" y="0"/>
                </a:cubicBezTo>
                <a:cubicBezTo>
                  <a:pt x="0" y="505"/>
                  <a:pt x="423" y="1364"/>
                  <a:pt x="681" y="1663"/>
                </a:cubicBezTo>
                <a:cubicBezTo>
                  <a:pt x="700" y="1685"/>
                  <a:pt x="700" y="1685"/>
                  <a:pt x="700" y="1685"/>
                </a:cubicBezTo>
                <a:cubicBezTo>
                  <a:pt x="827" y="1832"/>
                  <a:pt x="947" y="1970"/>
                  <a:pt x="1085" y="2095"/>
                </a:cubicBezTo>
                <a:cubicBezTo>
                  <a:pt x="1314" y="2303"/>
                  <a:pt x="1515" y="2403"/>
                  <a:pt x="1735" y="2420"/>
                </a:cubicBezTo>
                <a:cubicBezTo>
                  <a:pt x="1986" y="2439"/>
                  <a:pt x="2227" y="2369"/>
                  <a:pt x="2461" y="2302"/>
                </a:cubicBezTo>
                <a:cubicBezTo>
                  <a:pt x="2725" y="2227"/>
                  <a:pt x="2973" y="2156"/>
                  <a:pt x="3197" y="2226"/>
                </a:cubicBezTo>
                <a:cubicBezTo>
                  <a:pt x="3316" y="2263"/>
                  <a:pt x="3419" y="2338"/>
                  <a:pt x="3512" y="2454"/>
                </a:cubicBezTo>
                <a:cubicBezTo>
                  <a:pt x="3615" y="2583"/>
                  <a:pt x="3703" y="2761"/>
                  <a:pt x="3783" y="2997"/>
                </a:cubicBezTo>
                <a:lnTo>
                  <a:pt x="3781" y="2998"/>
                </a:lnTo>
                <a:close/>
              </a:path>
            </a:pathLst>
          </a:custGeo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75" name="Freeform 72"/>
          <p:cNvSpPr/>
          <p:nvPr/>
        </p:nvSpPr>
        <p:spPr bwMode="auto">
          <a:xfrm rot="20039755">
            <a:off x="979103" y="-420482"/>
            <a:ext cx="10540951" cy="8516666"/>
          </a:xfrm>
          <a:custGeom>
            <a:avLst/>
            <a:gdLst>
              <a:gd name="T0" fmla="*/ 3708 w 3710"/>
              <a:gd name="T1" fmla="*/ 2997 h 2997"/>
              <a:gd name="T2" fmla="*/ 3239 w 3710"/>
              <a:gd name="T3" fmla="*/ 2264 h 2997"/>
              <a:gd name="T4" fmla="*/ 2396 w 3710"/>
              <a:gd name="T5" fmla="*/ 2341 h 2997"/>
              <a:gd name="T6" fmla="*/ 1675 w 3710"/>
              <a:gd name="T7" fmla="*/ 2502 h 2997"/>
              <a:gd name="T8" fmla="*/ 1636 w 3710"/>
              <a:gd name="T9" fmla="*/ 2501 h 2997"/>
              <a:gd name="T10" fmla="*/ 1279 w 3710"/>
              <a:gd name="T11" fmla="*/ 2407 h 2997"/>
              <a:gd name="T12" fmla="*/ 977 w 3710"/>
              <a:gd name="T13" fmla="*/ 2188 h 2997"/>
              <a:gd name="T14" fmla="*/ 584 w 3710"/>
              <a:gd name="T15" fmla="*/ 1731 h 2997"/>
              <a:gd name="T16" fmla="*/ 380 w 3710"/>
              <a:gd name="T17" fmla="*/ 1391 h 2997"/>
              <a:gd name="T18" fmla="*/ 181 w 3710"/>
              <a:gd name="T19" fmla="*/ 925 h 2997"/>
              <a:gd name="T20" fmla="*/ 49 w 3710"/>
              <a:gd name="T21" fmla="*/ 429 h 2997"/>
              <a:gd name="T22" fmla="*/ 46 w 3710"/>
              <a:gd name="T23" fmla="*/ 0 h 2997"/>
              <a:gd name="T24" fmla="*/ 48 w 3710"/>
              <a:gd name="T25" fmla="*/ 1 h 2997"/>
              <a:gd name="T26" fmla="*/ 183 w 3710"/>
              <a:gd name="T27" fmla="*/ 924 h 2997"/>
              <a:gd name="T28" fmla="*/ 586 w 3710"/>
              <a:gd name="T29" fmla="*/ 1730 h 2997"/>
              <a:gd name="T30" fmla="*/ 978 w 3710"/>
              <a:gd name="T31" fmla="*/ 2186 h 2997"/>
              <a:gd name="T32" fmla="*/ 1636 w 3710"/>
              <a:gd name="T33" fmla="*/ 2500 h 2997"/>
              <a:gd name="T34" fmla="*/ 1675 w 3710"/>
              <a:gd name="T35" fmla="*/ 2500 h 2997"/>
              <a:gd name="T36" fmla="*/ 2395 w 3710"/>
              <a:gd name="T37" fmla="*/ 2340 h 2997"/>
              <a:gd name="T38" fmla="*/ 2842 w 3710"/>
              <a:gd name="T39" fmla="*/ 2214 h 2997"/>
              <a:gd name="T40" fmla="*/ 3240 w 3710"/>
              <a:gd name="T41" fmla="*/ 2262 h 2997"/>
              <a:gd name="T42" fmla="*/ 3495 w 3710"/>
              <a:gd name="T43" fmla="*/ 2505 h 2997"/>
              <a:gd name="T44" fmla="*/ 3710 w 3710"/>
              <a:gd name="T45" fmla="*/ 2997 h 2997"/>
              <a:gd name="T46" fmla="*/ 3708 w 3710"/>
              <a:gd name="T47"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10" h="2997">
                <a:moveTo>
                  <a:pt x="3708" y="2997"/>
                </a:moveTo>
                <a:cubicBezTo>
                  <a:pt x="3589" y="2605"/>
                  <a:pt x="3436" y="2365"/>
                  <a:pt x="3239" y="2264"/>
                </a:cubicBezTo>
                <a:cubicBezTo>
                  <a:pt x="2994" y="2138"/>
                  <a:pt x="2703" y="2237"/>
                  <a:pt x="2396" y="2341"/>
                </a:cubicBezTo>
                <a:cubicBezTo>
                  <a:pt x="2163" y="2421"/>
                  <a:pt x="1923" y="2502"/>
                  <a:pt x="1675" y="2502"/>
                </a:cubicBezTo>
                <a:cubicBezTo>
                  <a:pt x="1662" y="2502"/>
                  <a:pt x="1649" y="2502"/>
                  <a:pt x="1636" y="2501"/>
                </a:cubicBezTo>
                <a:cubicBezTo>
                  <a:pt x="1512" y="2497"/>
                  <a:pt x="1395" y="2466"/>
                  <a:pt x="1279" y="2407"/>
                </a:cubicBezTo>
                <a:cubicBezTo>
                  <a:pt x="1180" y="2357"/>
                  <a:pt x="1081" y="2285"/>
                  <a:pt x="977" y="2188"/>
                </a:cubicBezTo>
                <a:cubicBezTo>
                  <a:pt x="832" y="2052"/>
                  <a:pt x="709" y="1895"/>
                  <a:pt x="584" y="1731"/>
                </a:cubicBezTo>
                <a:cubicBezTo>
                  <a:pt x="522" y="1649"/>
                  <a:pt x="450" y="1528"/>
                  <a:pt x="380" y="1391"/>
                </a:cubicBezTo>
                <a:cubicBezTo>
                  <a:pt x="306" y="1244"/>
                  <a:pt x="237" y="1083"/>
                  <a:pt x="181" y="925"/>
                </a:cubicBezTo>
                <a:cubicBezTo>
                  <a:pt x="118" y="747"/>
                  <a:pt x="73" y="580"/>
                  <a:pt x="49" y="429"/>
                </a:cubicBezTo>
                <a:cubicBezTo>
                  <a:pt x="21" y="258"/>
                  <a:pt x="20" y="114"/>
                  <a:pt x="46" y="0"/>
                </a:cubicBezTo>
                <a:cubicBezTo>
                  <a:pt x="48" y="1"/>
                  <a:pt x="48" y="1"/>
                  <a:pt x="48" y="1"/>
                </a:cubicBezTo>
                <a:cubicBezTo>
                  <a:pt x="0" y="214"/>
                  <a:pt x="47" y="542"/>
                  <a:pt x="183" y="924"/>
                </a:cubicBezTo>
                <a:cubicBezTo>
                  <a:pt x="292" y="1232"/>
                  <a:pt x="454" y="1556"/>
                  <a:pt x="586" y="1730"/>
                </a:cubicBezTo>
                <a:cubicBezTo>
                  <a:pt x="710" y="1893"/>
                  <a:pt x="834" y="2051"/>
                  <a:pt x="978" y="2186"/>
                </a:cubicBezTo>
                <a:cubicBezTo>
                  <a:pt x="1198" y="2392"/>
                  <a:pt x="1407" y="2492"/>
                  <a:pt x="1636" y="2500"/>
                </a:cubicBezTo>
                <a:cubicBezTo>
                  <a:pt x="1649" y="2500"/>
                  <a:pt x="1662" y="2500"/>
                  <a:pt x="1675" y="2500"/>
                </a:cubicBezTo>
                <a:cubicBezTo>
                  <a:pt x="1923" y="2500"/>
                  <a:pt x="2163" y="2419"/>
                  <a:pt x="2395" y="2340"/>
                </a:cubicBezTo>
                <a:cubicBezTo>
                  <a:pt x="2552" y="2286"/>
                  <a:pt x="2700" y="2236"/>
                  <a:pt x="2842" y="2214"/>
                </a:cubicBezTo>
                <a:cubicBezTo>
                  <a:pt x="3001" y="2189"/>
                  <a:pt x="3128" y="2205"/>
                  <a:pt x="3240" y="2262"/>
                </a:cubicBezTo>
                <a:cubicBezTo>
                  <a:pt x="3336" y="2312"/>
                  <a:pt x="3420" y="2391"/>
                  <a:pt x="3495" y="2505"/>
                </a:cubicBezTo>
                <a:cubicBezTo>
                  <a:pt x="3577" y="2629"/>
                  <a:pt x="3647" y="2790"/>
                  <a:pt x="3710" y="2997"/>
                </a:cubicBezTo>
                <a:lnTo>
                  <a:pt x="3708" y="2997"/>
                </a:lnTo>
                <a:close/>
              </a:path>
            </a:pathLst>
          </a:custGeo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76" name="Freeform 74"/>
          <p:cNvSpPr/>
          <p:nvPr/>
        </p:nvSpPr>
        <p:spPr bwMode="auto">
          <a:xfrm rot="20039755">
            <a:off x="887605" y="-363826"/>
            <a:ext cx="10491666" cy="8516666"/>
          </a:xfrm>
          <a:custGeom>
            <a:avLst/>
            <a:gdLst>
              <a:gd name="T0" fmla="*/ 3691 w 3693"/>
              <a:gd name="T1" fmla="*/ 2997 h 2997"/>
              <a:gd name="T2" fmla="*/ 3232 w 3693"/>
              <a:gd name="T3" fmla="*/ 2255 h 2997"/>
              <a:gd name="T4" fmla="*/ 2364 w 3693"/>
              <a:gd name="T5" fmla="*/ 2362 h 2997"/>
              <a:gd name="T6" fmla="*/ 1602 w 3693"/>
              <a:gd name="T7" fmla="*/ 2555 h 2997"/>
              <a:gd name="T8" fmla="*/ 1240 w 3693"/>
              <a:gd name="T9" fmla="*/ 2471 h 2997"/>
              <a:gd name="T10" fmla="*/ 938 w 3693"/>
              <a:gd name="T11" fmla="*/ 2248 h 2997"/>
              <a:gd name="T12" fmla="*/ 553 w 3693"/>
              <a:gd name="T13" fmla="*/ 1776 h 2997"/>
              <a:gd name="T14" fmla="*/ 166 w 3693"/>
              <a:gd name="T15" fmla="*/ 938 h 2997"/>
              <a:gd name="T16" fmla="*/ 45 w 3693"/>
              <a:gd name="T17" fmla="*/ 430 h 2997"/>
              <a:gd name="T18" fmla="*/ 54 w 3693"/>
              <a:gd name="T19" fmla="*/ 0 h 2997"/>
              <a:gd name="T20" fmla="*/ 56 w 3693"/>
              <a:gd name="T21" fmla="*/ 1 h 2997"/>
              <a:gd name="T22" fmla="*/ 168 w 3693"/>
              <a:gd name="T23" fmla="*/ 937 h 2997"/>
              <a:gd name="T24" fmla="*/ 555 w 3693"/>
              <a:gd name="T25" fmla="*/ 1775 h 2997"/>
              <a:gd name="T26" fmla="*/ 939 w 3693"/>
              <a:gd name="T27" fmla="*/ 2247 h 2997"/>
              <a:gd name="T28" fmla="*/ 1586 w 3693"/>
              <a:gd name="T29" fmla="*/ 2553 h 2997"/>
              <a:gd name="T30" fmla="*/ 1602 w 3693"/>
              <a:gd name="T31" fmla="*/ 2553 h 2997"/>
              <a:gd name="T32" fmla="*/ 2364 w 3693"/>
              <a:gd name="T33" fmla="*/ 2360 h 2997"/>
              <a:gd name="T34" fmla="*/ 2826 w 3693"/>
              <a:gd name="T35" fmla="*/ 2214 h 2997"/>
              <a:gd name="T36" fmla="*/ 3233 w 3693"/>
              <a:gd name="T37" fmla="*/ 2253 h 2997"/>
              <a:gd name="T38" fmla="*/ 3486 w 3693"/>
              <a:gd name="T39" fmla="*/ 2497 h 2997"/>
              <a:gd name="T40" fmla="*/ 3693 w 3693"/>
              <a:gd name="T41" fmla="*/ 2997 h 2997"/>
              <a:gd name="T42" fmla="*/ 3691 w 3693"/>
              <a:gd name="T43"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93" h="2997">
                <a:moveTo>
                  <a:pt x="3691" y="2997"/>
                </a:moveTo>
                <a:cubicBezTo>
                  <a:pt x="3579" y="2597"/>
                  <a:pt x="3429" y="2354"/>
                  <a:pt x="3232" y="2255"/>
                </a:cubicBezTo>
                <a:cubicBezTo>
                  <a:pt x="2984" y="2129"/>
                  <a:pt x="2683" y="2242"/>
                  <a:pt x="2364" y="2362"/>
                </a:cubicBezTo>
                <a:cubicBezTo>
                  <a:pt x="2119" y="2454"/>
                  <a:pt x="1865" y="2549"/>
                  <a:pt x="1602" y="2555"/>
                </a:cubicBezTo>
                <a:cubicBezTo>
                  <a:pt x="1476" y="2557"/>
                  <a:pt x="1358" y="2530"/>
                  <a:pt x="1240" y="2471"/>
                </a:cubicBezTo>
                <a:cubicBezTo>
                  <a:pt x="1141" y="2421"/>
                  <a:pt x="1042" y="2348"/>
                  <a:pt x="938" y="2248"/>
                </a:cubicBezTo>
                <a:cubicBezTo>
                  <a:pt x="802" y="2118"/>
                  <a:pt x="685" y="1965"/>
                  <a:pt x="553" y="1776"/>
                </a:cubicBezTo>
                <a:cubicBezTo>
                  <a:pt x="425" y="1592"/>
                  <a:pt x="269" y="1255"/>
                  <a:pt x="166" y="938"/>
                </a:cubicBezTo>
                <a:cubicBezTo>
                  <a:pt x="107" y="753"/>
                  <a:pt x="66" y="582"/>
                  <a:pt x="45" y="430"/>
                </a:cubicBezTo>
                <a:cubicBezTo>
                  <a:pt x="21" y="256"/>
                  <a:pt x="24" y="112"/>
                  <a:pt x="54" y="0"/>
                </a:cubicBezTo>
                <a:cubicBezTo>
                  <a:pt x="56" y="1"/>
                  <a:pt x="56" y="1"/>
                  <a:pt x="56" y="1"/>
                </a:cubicBezTo>
                <a:cubicBezTo>
                  <a:pt x="0" y="209"/>
                  <a:pt x="40" y="541"/>
                  <a:pt x="168" y="937"/>
                </a:cubicBezTo>
                <a:cubicBezTo>
                  <a:pt x="271" y="1254"/>
                  <a:pt x="426" y="1591"/>
                  <a:pt x="555" y="1775"/>
                </a:cubicBezTo>
                <a:cubicBezTo>
                  <a:pt x="687" y="1964"/>
                  <a:pt x="803" y="2117"/>
                  <a:pt x="939" y="2247"/>
                </a:cubicBezTo>
                <a:cubicBezTo>
                  <a:pt x="1157" y="2455"/>
                  <a:pt x="1363" y="2553"/>
                  <a:pt x="1586" y="2553"/>
                </a:cubicBezTo>
                <a:cubicBezTo>
                  <a:pt x="1592" y="2553"/>
                  <a:pt x="1597" y="2553"/>
                  <a:pt x="1602" y="2553"/>
                </a:cubicBezTo>
                <a:cubicBezTo>
                  <a:pt x="1864" y="2547"/>
                  <a:pt x="2118" y="2452"/>
                  <a:pt x="2364" y="2360"/>
                </a:cubicBezTo>
                <a:cubicBezTo>
                  <a:pt x="2526" y="2299"/>
                  <a:pt x="2680" y="2241"/>
                  <a:pt x="2826" y="2214"/>
                </a:cubicBezTo>
                <a:cubicBezTo>
                  <a:pt x="2990" y="2183"/>
                  <a:pt x="3119" y="2196"/>
                  <a:pt x="3233" y="2253"/>
                </a:cubicBezTo>
                <a:cubicBezTo>
                  <a:pt x="3329" y="2302"/>
                  <a:pt x="3412" y="2381"/>
                  <a:pt x="3486" y="2497"/>
                </a:cubicBezTo>
                <a:cubicBezTo>
                  <a:pt x="3566" y="2622"/>
                  <a:pt x="3634" y="2786"/>
                  <a:pt x="3693" y="2997"/>
                </a:cubicBezTo>
                <a:lnTo>
                  <a:pt x="3691" y="2997"/>
                </a:lnTo>
                <a:close/>
              </a:path>
            </a:pathLst>
          </a:custGeo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77" name="Freeform 81"/>
          <p:cNvSpPr/>
          <p:nvPr/>
        </p:nvSpPr>
        <p:spPr bwMode="auto">
          <a:xfrm rot="20039755">
            <a:off x="527411" y="-18048"/>
            <a:ext cx="10275294" cy="8509454"/>
          </a:xfrm>
          <a:custGeom>
            <a:avLst/>
            <a:gdLst>
              <a:gd name="T0" fmla="*/ 3615 w 3617"/>
              <a:gd name="T1" fmla="*/ 2995 h 2995"/>
              <a:gd name="T2" fmla="*/ 3442 w 3617"/>
              <a:gd name="T3" fmla="*/ 2490 h 2995"/>
              <a:gd name="T4" fmla="*/ 3211 w 3617"/>
              <a:gd name="T5" fmla="*/ 2252 h 2995"/>
              <a:gd name="T6" fmla="*/ 2805 w 3617"/>
              <a:gd name="T7" fmla="*/ 2243 h 2995"/>
              <a:gd name="T8" fmla="*/ 2325 w 3617"/>
              <a:gd name="T9" fmla="*/ 2445 h 2995"/>
              <a:gd name="T10" fmla="*/ 1464 w 3617"/>
              <a:gd name="T11" fmla="*/ 2740 h 2995"/>
              <a:gd name="T12" fmla="*/ 783 w 3617"/>
              <a:gd name="T13" fmla="*/ 2459 h 2995"/>
              <a:gd name="T14" fmla="*/ 424 w 3617"/>
              <a:gd name="T15" fmla="*/ 1930 h 2995"/>
              <a:gd name="T16" fmla="*/ 96 w 3617"/>
              <a:gd name="T17" fmla="*/ 981 h 2995"/>
              <a:gd name="T18" fmla="*/ 10 w 3617"/>
              <a:gd name="T19" fmla="*/ 430 h 2995"/>
              <a:gd name="T20" fmla="*/ 61 w 3617"/>
              <a:gd name="T21" fmla="*/ 0 h 2995"/>
              <a:gd name="T22" fmla="*/ 63 w 3617"/>
              <a:gd name="T23" fmla="*/ 1 h 2995"/>
              <a:gd name="T24" fmla="*/ 12 w 3617"/>
              <a:gd name="T25" fmla="*/ 430 h 2995"/>
              <a:gd name="T26" fmla="*/ 98 w 3617"/>
              <a:gd name="T27" fmla="*/ 980 h 2995"/>
              <a:gd name="T28" fmla="*/ 426 w 3617"/>
              <a:gd name="T29" fmla="*/ 1930 h 2995"/>
              <a:gd name="T30" fmla="*/ 784 w 3617"/>
              <a:gd name="T31" fmla="*/ 2458 h 2995"/>
              <a:gd name="T32" fmla="*/ 1464 w 3617"/>
              <a:gd name="T33" fmla="*/ 2738 h 2995"/>
              <a:gd name="T34" fmla="*/ 2325 w 3617"/>
              <a:gd name="T35" fmla="*/ 2444 h 2995"/>
              <a:gd name="T36" fmla="*/ 2804 w 3617"/>
              <a:gd name="T37" fmla="*/ 2242 h 2995"/>
              <a:gd name="T38" fmla="*/ 3212 w 3617"/>
              <a:gd name="T39" fmla="*/ 2251 h 2995"/>
              <a:gd name="T40" fmla="*/ 3443 w 3617"/>
              <a:gd name="T41" fmla="*/ 2489 h 2995"/>
              <a:gd name="T42" fmla="*/ 3617 w 3617"/>
              <a:gd name="T43" fmla="*/ 2994 h 2995"/>
              <a:gd name="T44" fmla="*/ 3615 w 3617"/>
              <a:gd name="T45" fmla="*/ 2995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17" h="2995">
                <a:moveTo>
                  <a:pt x="3615" y="2995"/>
                </a:moveTo>
                <a:cubicBezTo>
                  <a:pt x="3569" y="2780"/>
                  <a:pt x="3512" y="2614"/>
                  <a:pt x="3442" y="2490"/>
                </a:cubicBezTo>
                <a:cubicBezTo>
                  <a:pt x="3376" y="2374"/>
                  <a:pt x="3301" y="2296"/>
                  <a:pt x="3211" y="2252"/>
                </a:cubicBezTo>
                <a:cubicBezTo>
                  <a:pt x="3101" y="2199"/>
                  <a:pt x="2972" y="2196"/>
                  <a:pt x="2805" y="2243"/>
                </a:cubicBezTo>
                <a:cubicBezTo>
                  <a:pt x="2656" y="2286"/>
                  <a:pt x="2495" y="2363"/>
                  <a:pt x="2325" y="2445"/>
                </a:cubicBezTo>
                <a:cubicBezTo>
                  <a:pt x="2048" y="2579"/>
                  <a:pt x="1761" y="2718"/>
                  <a:pt x="1464" y="2740"/>
                </a:cubicBezTo>
                <a:cubicBezTo>
                  <a:pt x="1207" y="2758"/>
                  <a:pt x="984" y="2667"/>
                  <a:pt x="783" y="2459"/>
                </a:cubicBezTo>
                <a:cubicBezTo>
                  <a:pt x="661" y="2334"/>
                  <a:pt x="547" y="2166"/>
                  <a:pt x="424" y="1930"/>
                </a:cubicBezTo>
                <a:cubicBezTo>
                  <a:pt x="328" y="1745"/>
                  <a:pt x="189" y="1380"/>
                  <a:pt x="96" y="981"/>
                </a:cubicBezTo>
                <a:cubicBezTo>
                  <a:pt x="48" y="775"/>
                  <a:pt x="19" y="590"/>
                  <a:pt x="10" y="430"/>
                </a:cubicBezTo>
                <a:cubicBezTo>
                  <a:pt x="0" y="247"/>
                  <a:pt x="18" y="102"/>
                  <a:pt x="61" y="0"/>
                </a:cubicBezTo>
                <a:cubicBezTo>
                  <a:pt x="63" y="1"/>
                  <a:pt x="63" y="1"/>
                  <a:pt x="63" y="1"/>
                </a:cubicBezTo>
                <a:cubicBezTo>
                  <a:pt x="19" y="103"/>
                  <a:pt x="2" y="247"/>
                  <a:pt x="12" y="430"/>
                </a:cubicBezTo>
                <a:cubicBezTo>
                  <a:pt x="21" y="589"/>
                  <a:pt x="50" y="775"/>
                  <a:pt x="98" y="980"/>
                </a:cubicBezTo>
                <a:cubicBezTo>
                  <a:pt x="191" y="1379"/>
                  <a:pt x="330" y="1744"/>
                  <a:pt x="426" y="1930"/>
                </a:cubicBezTo>
                <a:cubicBezTo>
                  <a:pt x="549" y="2165"/>
                  <a:pt x="662" y="2333"/>
                  <a:pt x="784" y="2458"/>
                </a:cubicBezTo>
                <a:cubicBezTo>
                  <a:pt x="985" y="2665"/>
                  <a:pt x="1207" y="2756"/>
                  <a:pt x="1464" y="2738"/>
                </a:cubicBezTo>
                <a:cubicBezTo>
                  <a:pt x="1760" y="2716"/>
                  <a:pt x="2047" y="2578"/>
                  <a:pt x="2325" y="2444"/>
                </a:cubicBezTo>
                <a:cubicBezTo>
                  <a:pt x="2495" y="2362"/>
                  <a:pt x="2655" y="2284"/>
                  <a:pt x="2804" y="2242"/>
                </a:cubicBezTo>
                <a:cubicBezTo>
                  <a:pt x="2972" y="2194"/>
                  <a:pt x="3101" y="2197"/>
                  <a:pt x="3212" y="2251"/>
                </a:cubicBezTo>
                <a:cubicBezTo>
                  <a:pt x="3302" y="2295"/>
                  <a:pt x="3378" y="2373"/>
                  <a:pt x="3443" y="2489"/>
                </a:cubicBezTo>
                <a:cubicBezTo>
                  <a:pt x="3514" y="2614"/>
                  <a:pt x="3571" y="2779"/>
                  <a:pt x="3617" y="2994"/>
                </a:cubicBezTo>
                <a:lnTo>
                  <a:pt x="3615" y="2995"/>
                </a:lnTo>
                <a:close/>
              </a:path>
            </a:pathLst>
          </a:custGeo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2" name="文本框 131"/>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04</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133" name="直接连接符 132"/>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858385" y="452120"/>
            <a:ext cx="2475230" cy="460375"/>
          </a:xfrm>
          <a:prstGeom prst="rect">
            <a:avLst/>
          </a:prstGeom>
          <a:noFill/>
        </p:spPr>
        <p:txBody>
          <a:bodyPr wrap="square" rtlCol="0">
            <a:spAutoFit/>
          </a:bodyPr>
          <a:p>
            <a:r>
              <a:rPr lang="zh-CN" altLang="en-US" sz="2400" b="1">
                <a:solidFill>
                  <a:schemeClr val="bg1">
                    <a:lumMod val="50000"/>
                  </a:schemeClr>
                </a:solidFill>
              </a:rPr>
              <a:t>系统的整体结构</a:t>
            </a:r>
            <a:endParaRPr lang="zh-CN" altLang="en-US" sz="2400" b="1">
              <a:solidFill>
                <a:schemeClr val="bg1">
                  <a:lumMod val="50000"/>
                </a:schemeClr>
              </a:solidFill>
            </a:endParaRPr>
          </a:p>
        </p:txBody>
      </p:sp>
      <p:sp>
        <p:nvSpPr>
          <p:cNvPr id="114" name="文本框 113"/>
          <p:cNvSpPr txBox="1"/>
          <p:nvPr/>
        </p:nvSpPr>
        <p:spPr>
          <a:xfrm>
            <a:off x="945515" y="1081405"/>
            <a:ext cx="10028555" cy="3169285"/>
          </a:xfrm>
          <a:prstGeom prst="rect">
            <a:avLst/>
          </a:prstGeom>
          <a:noFill/>
          <a:ln w="9525">
            <a:noFill/>
          </a:ln>
        </p:spPr>
        <p:txBody>
          <a:bodyPr wrap="square">
            <a:spAutoFit/>
          </a:bodyPr>
          <a:p>
            <a:pPr indent="304800"/>
            <a:r>
              <a:rPr lang="zh-CN" sz="2000" b="0">
                <a:solidFill>
                  <a:schemeClr val="bg1">
                    <a:lumMod val="50000"/>
                  </a:schemeClr>
                </a:solidFill>
                <a:latin typeface="Times New Roman" panose="02020603050405020304" charset="0"/>
                <a:ea typeface="宋体" panose="02010600030101010101" pitchFamily="2" charset="-122"/>
              </a:rPr>
              <a:t>系统整体结构将采用比较流行的</a:t>
            </a:r>
            <a:r>
              <a:rPr lang="en-US" sz="2000" b="0">
                <a:solidFill>
                  <a:schemeClr val="bg1">
                    <a:lumMod val="50000"/>
                  </a:schemeClr>
                </a:solidFill>
                <a:latin typeface="Times New Roman" panose="02020603050405020304" charset="0"/>
                <a:cs typeface="Times New Roman" panose="02020603050405020304" charset="0"/>
              </a:rPr>
              <a:t>MVC</a:t>
            </a:r>
            <a:r>
              <a:rPr lang="zh-CN" sz="2000" b="0">
                <a:solidFill>
                  <a:schemeClr val="bg1">
                    <a:lumMod val="50000"/>
                  </a:schemeClr>
                </a:solidFill>
                <a:latin typeface="Times New Roman" panose="02020603050405020304" charset="0"/>
                <a:ea typeface="宋体" panose="02010600030101010101" pitchFamily="2" charset="-122"/>
              </a:rPr>
              <a:t>模型，</a:t>
            </a:r>
            <a:r>
              <a:rPr lang="en-US" sz="2000" b="0">
                <a:solidFill>
                  <a:schemeClr val="bg1">
                    <a:lumMod val="50000"/>
                  </a:schemeClr>
                </a:solidFill>
                <a:latin typeface="Times New Roman" panose="02020603050405020304" charset="0"/>
                <a:cs typeface="Times New Roman" panose="02020603050405020304" charset="0"/>
              </a:rPr>
              <a:t>MVC</a:t>
            </a:r>
            <a:r>
              <a:rPr lang="zh-CN" sz="2000" b="0">
                <a:solidFill>
                  <a:schemeClr val="bg1">
                    <a:lumMod val="50000"/>
                  </a:schemeClr>
                </a:solidFill>
                <a:latin typeface="Times New Roman" panose="02020603050405020304" charset="0"/>
                <a:ea typeface="宋体" panose="02010600030101010101" pitchFamily="2" charset="-122"/>
              </a:rPr>
              <a:t>分别指的是：</a:t>
            </a:r>
            <a:r>
              <a:rPr lang="en-US" sz="2000" b="0">
                <a:solidFill>
                  <a:schemeClr val="bg1">
                    <a:lumMod val="50000"/>
                  </a:schemeClr>
                </a:solidFill>
                <a:latin typeface="Times New Roman" panose="02020603050405020304" charset="0"/>
                <a:cs typeface="Times New Roman" panose="02020603050405020304" charset="0"/>
              </a:rPr>
              <a:t>Model</a:t>
            </a:r>
            <a:r>
              <a:rPr lang="zh-CN" sz="2000" b="0">
                <a:solidFill>
                  <a:schemeClr val="bg1">
                    <a:lumMod val="50000"/>
                  </a:schemeClr>
                </a:solidFill>
                <a:latin typeface="Times New Roman" panose="02020603050405020304" charset="0"/>
                <a:ea typeface="宋体" panose="02010600030101010101" pitchFamily="2" charset="-122"/>
              </a:rPr>
              <a:t>层、</a:t>
            </a:r>
            <a:r>
              <a:rPr lang="en-US" sz="2000" b="0">
                <a:solidFill>
                  <a:schemeClr val="bg1">
                    <a:lumMod val="50000"/>
                  </a:schemeClr>
                </a:solidFill>
                <a:latin typeface="Times New Roman" panose="02020603050405020304" charset="0"/>
                <a:cs typeface="Times New Roman" panose="02020603050405020304" charset="0"/>
              </a:rPr>
              <a:t>View</a:t>
            </a:r>
            <a:r>
              <a:rPr lang="zh-CN" sz="2000" b="0">
                <a:solidFill>
                  <a:schemeClr val="bg1">
                    <a:lumMod val="50000"/>
                  </a:schemeClr>
                </a:solidFill>
                <a:latin typeface="Times New Roman" panose="02020603050405020304" charset="0"/>
                <a:ea typeface="宋体" panose="02010600030101010101" pitchFamily="2" charset="-122"/>
              </a:rPr>
              <a:t>层和</a:t>
            </a:r>
            <a:r>
              <a:rPr lang="en-US" sz="2000" b="0">
                <a:solidFill>
                  <a:schemeClr val="bg1">
                    <a:lumMod val="50000"/>
                  </a:schemeClr>
                </a:solidFill>
                <a:latin typeface="Times New Roman" panose="02020603050405020304" charset="0"/>
                <a:cs typeface="Times New Roman" panose="02020603050405020304" charset="0"/>
              </a:rPr>
              <a:t>Controller</a:t>
            </a:r>
            <a:r>
              <a:rPr lang="zh-CN" sz="2000" b="0">
                <a:solidFill>
                  <a:schemeClr val="bg1">
                    <a:lumMod val="50000"/>
                  </a:schemeClr>
                </a:solidFill>
                <a:latin typeface="Times New Roman" panose="02020603050405020304" charset="0"/>
                <a:ea typeface="宋体" panose="02010600030101010101" pitchFamily="2" charset="-122"/>
              </a:rPr>
              <a:t>层。三层架构就是将整个项目应用分化为：表现层</a:t>
            </a:r>
            <a:r>
              <a:rPr lang="en-US" sz="2000" b="0">
                <a:solidFill>
                  <a:schemeClr val="bg1">
                    <a:lumMod val="50000"/>
                  </a:schemeClr>
                </a:solidFill>
                <a:latin typeface="Times New Roman" panose="02020603050405020304" charset="0"/>
                <a:cs typeface="Times New Roman" panose="02020603050405020304" charset="0"/>
              </a:rPr>
              <a:t>(UI)</a:t>
            </a:r>
            <a:r>
              <a:rPr lang="zh-CN" sz="2000" b="0">
                <a:solidFill>
                  <a:schemeClr val="bg1">
                    <a:lumMod val="50000"/>
                  </a:schemeClr>
                </a:solidFill>
                <a:latin typeface="Times New Roman" panose="02020603050405020304" charset="0"/>
                <a:ea typeface="宋体" panose="02010600030101010101" pitchFamily="2" charset="-122"/>
              </a:rPr>
              <a:t>、业务逻辑层</a:t>
            </a:r>
            <a:r>
              <a:rPr lang="en-US" sz="2000" b="0">
                <a:solidFill>
                  <a:schemeClr val="bg1">
                    <a:lumMod val="50000"/>
                  </a:schemeClr>
                </a:solidFill>
                <a:latin typeface="Times New Roman" panose="02020603050405020304" charset="0"/>
                <a:cs typeface="Times New Roman" panose="02020603050405020304" charset="0"/>
              </a:rPr>
              <a:t>(BLL)</a:t>
            </a:r>
            <a:r>
              <a:rPr lang="zh-CN" sz="2000" b="0">
                <a:solidFill>
                  <a:schemeClr val="bg1">
                    <a:lumMod val="50000"/>
                  </a:schemeClr>
                </a:solidFill>
                <a:latin typeface="Times New Roman" panose="02020603050405020304" charset="0"/>
                <a:ea typeface="宋体" panose="02010600030101010101" pitchFamily="2" charset="-122"/>
              </a:rPr>
              <a:t>、数据访问层</a:t>
            </a:r>
            <a:r>
              <a:rPr lang="en-US" sz="2000" b="0">
                <a:solidFill>
                  <a:schemeClr val="bg1">
                    <a:lumMod val="50000"/>
                  </a:schemeClr>
                </a:solidFill>
                <a:latin typeface="Times New Roman" panose="02020603050405020304" charset="0"/>
                <a:cs typeface="Times New Roman" panose="02020603050405020304" charset="0"/>
              </a:rPr>
              <a:t>(DAL)</a:t>
            </a:r>
            <a:r>
              <a:rPr lang="zh-CN" sz="2000" b="0">
                <a:solidFill>
                  <a:schemeClr val="bg1">
                    <a:lumMod val="50000"/>
                  </a:schemeClr>
                </a:solidFill>
                <a:latin typeface="Times New Roman" panose="02020603050405020304" charset="0"/>
                <a:ea typeface="宋体" panose="02010600030101010101" pitchFamily="2" charset="-122"/>
              </a:rPr>
              <a:t>。通过这样区分层次是为了实现系统开发中所说的高内聚、低耦合的思想。表现层：即展示给用户的界面。简单的说就是用户在进入系统时他的所看到的东西，在校园二手网站中就是那些</a:t>
            </a:r>
            <a:r>
              <a:rPr lang="en-US" sz="2000" b="0">
                <a:solidFill>
                  <a:schemeClr val="bg1">
                    <a:lumMod val="50000"/>
                  </a:schemeClr>
                </a:solidFill>
                <a:latin typeface="Times New Roman" panose="02020603050405020304" charset="0"/>
                <a:cs typeface="Times New Roman" panose="02020603050405020304" charset="0"/>
              </a:rPr>
              <a:t>jsp</a:t>
            </a:r>
            <a:r>
              <a:rPr lang="zh-CN" sz="2000" b="0">
                <a:solidFill>
                  <a:schemeClr val="bg1">
                    <a:lumMod val="50000"/>
                  </a:schemeClr>
                </a:solidFill>
                <a:latin typeface="Times New Roman" panose="02020603050405020304" charset="0"/>
                <a:ea typeface="宋体" panose="02010600030101010101" pitchFamily="2" charset="-122"/>
              </a:rPr>
              <a:t>网页。业务逻辑层：就是指对用户的每一个请求，进行一系列的处理，在校园二手网站中是</a:t>
            </a:r>
            <a:r>
              <a:rPr lang="en-US" sz="2000" b="0">
                <a:solidFill>
                  <a:schemeClr val="bg1">
                    <a:lumMod val="50000"/>
                  </a:schemeClr>
                </a:solidFill>
                <a:latin typeface="Times New Roman" panose="02020603050405020304" charset="0"/>
                <a:cs typeface="Times New Roman" panose="02020603050405020304" charset="0"/>
              </a:rPr>
              <a:t>Manager</a:t>
            </a:r>
            <a:r>
              <a:rPr lang="zh-CN" sz="2000" b="0">
                <a:solidFill>
                  <a:schemeClr val="bg1">
                    <a:lumMod val="50000"/>
                  </a:schemeClr>
                </a:solidFill>
                <a:latin typeface="Times New Roman" panose="02020603050405020304" charset="0"/>
                <a:ea typeface="宋体" panose="02010600030101010101" pitchFamily="2" charset="-122"/>
              </a:rPr>
              <a:t>包。数据访问层：就是对数据库的操作，包括增加、删除、修改和查询等，在校园二手网站中就是</a:t>
            </a:r>
            <a:r>
              <a:rPr lang="en-US" sz="2000" b="0">
                <a:solidFill>
                  <a:schemeClr val="bg1">
                    <a:lumMod val="50000"/>
                  </a:schemeClr>
                </a:solidFill>
                <a:latin typeface="Times New Roman" panose="02020603050405020304" charset="0"/>
                <a:cs typeface="Times New Roman" panose="02020603050405020304" charset="0"/>
              </a:rPr>
              <a:t>Dao</a:t>
            </a:r>
            <a:r>
              <a:rPr lang="zh-CN" sz="2000" b="0">
                <a:solidFill>
                  <a:schemeClr val="bg1">
                    <a:lumMod val="50000"/>
                  </a:schemeClr>
                </a:solidFill>
                <a:latin typeface="Times New Roman" panose="02020603050405020304" charset="0"/>
                <a:ea typeface="宋体" panose="02010600030101010101" pitchFamily="2" charset="-122"/>
              </a:rPr>
              <a:t>和</a:t>
            </a:r>
            <a:r>
              <a:rPr lang="en-US" sz="2000" b="0">
                <a:solidFill>
                  <a:schemeClr val="bg1">
                    <a:lumMod val="50000"/>
                  </a:schemeClr>
                </a:solidFill>
                <a:latin typeface="Times New Roman" panose="02020603050405020304" charset="0"/>
              </a:rPr>
              <a:t>Domain</a:t>
            </a:r>
            <a:r>
              <a:rPr lang="zh-CN" sz="2000" b="0">
                <a:solidFill>
                  <a:schemeClr val="bg1">
                    <a:lumMod val="50000"/>
                  </a:schemeClr>
                </a:solidFill>
                <a:latin typeface="Times New Roman" panose="02020603050405020304" charset="0"/>
                <a:ea typeface="宋体" panose="02010600030101010101" pitchFamily="2" charset="-122"/>
              </a:rPr>
              <a:t>包。</a:t>
            </a:r>
            <a:endParaRPr lang="zh-CN" altLang="en-US" sz="2000" b="0">
              <a:solidFill>
                <a:schemeClr val="bg1">
                  <a:lumMod val="50000"/>
                </a:schemeClr>
              </a:solidFill>
              <a:latin typeface="Times New Roman" panose="02020603050405020304" charset="0"/>
              <a:ea typeface="宋体" panose="02010600030101010101" pitchFamily="2" charset="-122"/>
            </a:endParaRPr>
          </a:p>
        </p:txBody>
      </p:sp>
      <p:pic>
        <p:nvPicPr>
          <p:cNvPr id="115" name="图片 114"/>
          <p:cNvPicPr/>
          <p:nvPr/>
        </p:nvPicPr>
        <p:blipFill>
          <a:blip r:embed="rId1"/>
          <a:stretch>
            <a:fillRect/>
          </a:stretch>
        </p:blipFill>
        <p:spPr>
          <a:xfrm>
            <a:off x="1227455" y="4250690"/>
            <a:ext cx="8875395" cy="2212340"/>
          </a:xfrm>
          <a:prstGeom prst="rect">
            <a:avLst/>
          </a:prstGeom>
          <a:noFill/>
          <a:ln w="9525">
            <a:noFill/>
          </a:ln>
        </p:spPr>
      </p:pic>
      <p:sp>
        <p:nvSpPr>
          <p:cNvPr id="117" name="文本框 116"/>
          <p:cNvSpPr txBox="1"/>
          <p:nvPr/>
        </p:nvSpPr>
        <p:spPr>
          <a:xfrm>
            <a:off x="1299210" y="6070600"/>
            <a:ext cx="9817735" cy="691515"/>
          </a:xfrm>
          <a:prstGeom prst="rect">
            <a:avLst/>
          </a:prstGeom>
          <a:noFill/>
          <a:ln w="9525">
            <a:noFill/>
          </a:ln>
        </p:spPr>
        <p:txBody>
          <a:bodyPr wrap="square">
            <a:spAutoFit/>
          </a:bodyPr>
          <a:p>
            <a:pPr indent="0" algn="ctr"/>
            <a:r>
              <a:rPr lang="en-US" sz="1050" b="0">
                <a:latin typeface="Calibri" panose="020F0502020204030204" charset="0"/>
                <a:ea typeface="宋体" panose="02010600030101010101" pitchFamily="2" charset="-122"/>
                <a:cs typeface="Times New Roman" panose="02020603050405020304" charset="0"/>
              </a:rPr>
              <a:t> </a:t>
            </a:r>
            <a:r>
              <a:rPr lang="zh-CN" sz="1050" b="0">
                <a:latin typeface="Times New Roman" panose="02020603050405020304" charset="0"/>
                <a:ea typeface="宋体" panose="02010600030101010101" pitchFamily="2" charset="-122"/>
              </a:rPr>
              <a:t></a:t>
            </a:r>
            <a:r>
              <a:rPr lang="en-US" b="0">
                <a:solidFill>
                  <a:schemeClr val="bg1">
                    <a:lumMod val="50000"/>
                  </a:schemeClr>
                </a:solidFill>
                <a:latin typeface="Times New Roman" panose="02020603050405020304" charset="0"/>
                <a:ea typeface="宋体" panose="02010600030101010101" pitchFamily="2" charset="-122"/>
                <a:cs typeface="Times New Roman" panose="02020603050405020304" charset="0"/>
              </a:rPr>
              <a:t> </a:t>
            </a:r>
            <a:r>
              <a:rPr lang="zh-CN" altLang="en-US" b="0">
                <a:solidFill>
                  <a:schemeClr val="bg1">
                    <a:lumMod val="50000"/>
                  </a:schemeClr>
                </a:solidFill>
                <a:latin typeface="Times New Roman" panose="02020603050405020304" charset="0"/>
                <a:ea typeface="宋体" panose="02010600030101010101" pitchFamily="2" charset="-122"/>
                <a:cs typeface="Times New Roman" panose="02020603050405020304" charset="0"/>
              </a:rPr>
              <a:t>图</a:t>
            </a:r>
            <a:r>
              <a:rPr lang="en-US" altLang="zh-CN" b="0">
                <a:solidFill>
                  <a:schemeClr val="bg1">
                    <a:lumMod val="50000"/>
                  </a:schemeClr>
                </a:solidFill>
                <a:latin typeface="Times New Roman" panose="02020603050405020304" charset="0"/>
                <a:ea typeface="宋体" panose="02010600030101010101" pitchFamily="2" charset="-122"/>
                <a:cs typeface="Times New Roman" panose="02020603050405020304" charset="0"/>
              </a:rPr>
              <a:t>4-1</a:t>
            </a:r>
            <a:r>
              <a:rPr lang="en-US" b="0">
                <a:solidFill>
                  <a:schemeClr val="bg1">
                    <a:lumMod val="50000"/>
                  </a:schemeClr>
                </a:solidFill>
                <a:latin typeface="Times New Roman" panose="02020603050405020304" charset="0"/>
                <a:ea typeface="宋体" panose="02010600030101010101" pitchFamily="2" charset="-122"/>
                <a:cs typeface="Times New Roman" panose="02020603050405020304" charset="0"/>
              </a:rPr>
              <a:t> </a:t>
            </a:r>
            <a:r>
              <a:rPr lang="en-US" b="1">
                <a:solidFill>
                  <a:schemeClr val="bg1">
                    <a:lumMod val="50000"/>
                  </a:schemeClr>
                </a:solidFill>
                <a:latin typeface="Times New Roman" panose="02020603050405020304" charset="0"/>
                <a:ea typeface="宋体" panose="02010600030101010101" pitchFamily="2" charset="-122"/>
                <a:cs typeface="Times New Roman" panose="02020603050405020304" charset="0"/>
              </a:rPr>
              <a:t>MVC</a:t>
            </a:r>
            <a:r>
              <a:rPr lang="zh-CN" b="1">
                <a:solidFill>
                  <a:schemeClr val="bg1">
                    <a:lumMod val="50000"/>
                  </a:schemeClr>
                </a:solidFill>
                <a:latin typeface="Times New Roman" panose="02020603050405020304" charset="0"/>
                <a:ea typeface="宋体" panose="02010600030101010101" pitchFamily="2" charset="-122"/>
              </a:rPr>
              <a:t>模型图</a:t>
            </a:r>
            <a:endParaRPr lang="zh-CN" altLang="en-US" b="1">
              <a:solidFill>
                <a:schemeClr val="bg1">
                  <a:lumMod val="50000"/>
                </a:schemeClr>
              </a:solidFill>
              <a:latin typeface="Times New Roman" panose="02020603050405020304" charset="0"/>
              <a:ea typeface="宋体" panose="02010600030101010101" pitchFamily="2"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p:cTn id="7" dur="1000" fill="hold"/>
                                        <p:tgtEl>
                                          <p:spTgt spid="133"/>
                                        </p:tgtEl>
                                        <p:attrNameLst>
                                          <p:attrName>ppt_w</p:attrName>
                                        </p:attrNameLst>
                                      </p:cBhvr>
                                      <p:tavLst>
                                        <p:tav tm="0">
                                          <p:val>
                                            <p:fltVal val="0"/>
                                          </p:val>
                                        </p:tav>
                                        <p:tav tm="100000">
                                          <p:val>
                                            <p:strVal val="#ppt_w"/>
                                          </p:val>
                                        </p:tav>
                                      </p:tavLst>
                                    </p:anim>
                                    <p:anim calcmode="lin" valueType="num">
                                      <p:cBhvr>
                                        <p:cTn id="8" dur="1000" fill="hold"/>
                                        <p:tgtEl>
                                          <p:spTgt spid="133"/>
                                        </p:tgtEl>
                                        <p:attrNameLst>
                                          <p:attrName>ppt_h</p:attrName>
                                        </p:attrNameLst>
                                      </p:cBhvr>
                                      <p:tavLst>
                                        <p:tav tm="0">
                                          <p:val>
                                            <p:fltVal val="0"/>
                                          </p:val>
                                        </p:tav>
                                        <p:tav tm="100000">
                                          <p:val>
                                            <p:strVal val="#ppt_h"/>
                                          </p:val>
                                        </p:tav>
                                      </p:tavLst>
                                    </p:anim>
                                    <p:anim calcmode="lin" valueType="num">
                                      <p:cBhvr>
                                        <p:cTn id="9" dur="1000" fill="hold"/>
                                        <p:tgtEl>
                                          <p:spTgt spid="133"/>
                                        </p:tgtEl>
                                        <p:attrNameLst>
                                          <p:attrName>style.rotation</p:attrName>
                                        </p:attrNameLst>
                                      </p:cBhvr>
                                      <p:tavLst>
                                        <p:tav tm="0">
                                          <p:val>
                                            <p:fltVal val="90"/>
                                          </p:val>
                                        </p:tav>
                                        <p:tav tm="100000">
                                          <p:val>
                                            <p:fltVal val="0"/>
                                          </p:val>
                                        </p:tav>
                                      </p:tavLst>
                                    </p:anim>
                                    <p:animEffect transition="in" filter="fade">
                                      <p:cBhvr>
                                        <p:cTn id="10" dur="1000"/>
                                        <p:tgtEl>
                                          <p:spTgt spid="1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500"/>
                                        <p:tgtEl>
                                          <p:spTgt spid="13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32"/>
                                        </p:tgtEl>
                                        <p:attrNameLst>
                                          <p:attrName>ppt_x</p:attrName>
                                          <p:attrName>ppt_y</p:attrName>
                                        </p:attrNameLst>
                                      </p:cBhvr>
                                      <p:rCtr x="1680" y="2199"/>
                                    </p:animMotion>
                                  </p:childTnLst>
                                </p:cTn>
                              </p:par>
                              <p:par>
                                <p:cTn id="16" presetID="16" presetClass="entr" presetSubtype="37" fill="hold" grpId="0" nodeType="withEffect">
                                  <p:stCondLst>
                                    <p:cond delay="250"/>
                                  </p:stCondLst>
                                  <p:childTnLst>
                                    <p:set>
                                      <p:cBhvr>
                                        <p:cTn id="17" dur="1" fill="hold">
                                          <p:stCondLst>
                                            <p:cond delay="0"/>
                                          </p:stCondLst>
                                        </p:cTn>
                                        <p:tgtEl>
                                          <p:spTgt spid="473"/>
                                        </p:tgtEl>
                                        <p:attrNameLst>
                                          <p:attrName>style.visibility</p:attrName>
                                        </p:attrNameLst>
                                      </p:cBhvr>
                                      <p:to>
                                        <p:strVal val="visible"/>
                                      </p:to>
                                    </p:set>
                                    <p:animEffect transition="in" filter="barn(outVertical)">
                                      <p:cBhvr>
                                        <p:cTn id="18" dur="1000"/>
                                        <p:tgtEl>
                                          <p:spTgt spid="473"/>
                                        </p:tgtEl>
                                      </p:cBhvr>
                                    </p:animEffect>
                                  </p:childTnLst>
                                </p:cTn>
                              </p:par>
                              <p:par>
                                <p:cTn id="19" presetID="16" presetClass="entr" presetSubtype="37" fill="hold" grpId="0" nodeType="withEffect">
                                  <p:stCondLst>
                                    <p:cond delay="250"/>
                                  </p:stCondLst>
                                  <p:childTnLst>
                                    <p:set>
                                      <p:cBhvr>
                                        <p:cTn id="20" dur="1" fill="hold">
                                          <p:stCondLst>
                                            <p:cond delay="0"/>
                                          </p:stCondLst>
                                        </p:cTn>
                                        <p:tgtEl>
                                          <p:spTgt spid="476"/>
                                        </p:tgtEl>
                                        <p:attrNameLst>
                                          <p:attrName>style.visibility</p:attrName>
                                        </p:attrNameLst>
                                      </p:cBhvr>
                                      <p:to>
                                        <p:strVal val="visible"/>
                                      </p:to>
                                    </p:set>
                                    <p:animEffect transition="in" filter="barn(outVertical)">
                                      <p:cBhvr>
                                        <p:cTn id="21" dur="1000"/>
                                        <p:tgtEl>
                                          <p:spTgt spid="476"/>
                                        </p:tgtEl>
                                      </p:cBhvr>
                                    </p:animEffect>
                                  </p:childTnLst>
                                </p:cTn>
                              </p:par>
                              <p:par>
                                <p:cTn id="22" presetID="16" presetClass="entr" presetSubtype="37" fill="hold" grpId="0" nodeType="withEffect">
                                  <p:stCondLst>
                                    <p:cond delay="250"/>
                                  </p:stCondLst>
                                  <p:childTnLst>
                                    <p:set>
                                      <p:cBhvr>
                                        <p:cTn id="23" dur="1" fill="hold">
                                          <p:stCondLst>
                                            <p:cond delay="0"/>
                                          </p:stCondLst>
                                        </p:cTn>
                                        <p:tgtEl>
                                          <p:spTgt spid="477"/>
                                        </p:tgtEl>
                                        <p:attrNameLst>
                                          <p:attrName>style.visibility</p:attrName>
                                        </p:attrNameLst>
                                      </p:cBhvr>
                                      <p:to>
                                        <p:strVal val="visible"/>
                                      </p:to>
                                    </p:set>
                                    <p:animEffect transition="in" filter="barn(outVertical)">
                                      <p:cBhvr>
                                        <p:cTn id="24" dur="1000"/>
                                        <p:tgtEl>
                                          <p:spTgt spid="477"/>
                                        </p:tgtEl>
                                      </p:cBhvr>
                                    </p:animEffect>
                                  </p:childTnLst>
                                </p:cTn>
                              </p:par>
                              <p:par>
                                <p:cTn id="25" presetID="16" presetClass="entr" presetSubtype="37" fill="hold" grpId="0" nodeType="withEffect">
                                  <p:stCondLst>
                                    <p:cond delay="250"/>
                                  </p:stCondLst>
                                  <p:childTnLst>
                                    <p:set>
                                      <p:cBhvr>
                                        <p:cTn id="26" dur="1" fill="hold">
                                          <p:stCondLst>
                                            <p:cond delay="0"/>
                                          </p:stCondLst>
                                        </p:cTn>
                                        <p:tgtEl>
                                          <p:spTgt spid="474"/>
                                        </p:tgtEl>
                                        <p:attrNameLst>
                                          <p:attrName>style.visibility</p:attrName>
                                        </p:attrNameLst>
                                      </p:cBhvr>
                                      <p:to>
                                        <p:strVal val="visible"/>
                                      </p:to>
                                    </p:set>
                                    <p:animEffect transition="in" filter="barn(outVertical)">
                                      <p:cBhvr>
                                        <p:cTn id="27" dur="1000"/>
                                        <p:tgtEl>
                                          <p:spTgt spid="474"/>
                                        </p:tgtEl>
                                      </p:cBhvr>
                                    </p:animEffect>
                                  </p:childTnLst>
                                </p:cTn>
                              </p:par>
                              <p:par>
                                <p:cTn id="28" presetID="16" presetClass="entr" presetSubtype="37" fill="hold" grpId="0" nodeType="withEffect">
                                  <p:stCondLst>
                                    <p:cond delay="250"/>
                                  </p:stCondLst>
                                  <p:childTnLst>
                                    <p:set>
                                      <p:cBhvr>
                                        <p:cTn id="29" dur="1" fill="hold">
                                          <p:stCondLst>
                                            <p:cond delay="0"/>
                                          </p:stCondLst>
                                        </p:cTn>
                                        <p:tgtEl>
                                          <p:spTgt spid="475"/>
                                        </p:tgtEl>
                                        <p:attrNameLst>
                                          <p:attrName>style.visibility</p:attrName>
                                        </p:attrNameLst>
                                      </p:cBhvr>
                                      <p:to>
                                        <p:strVal val="visible"/>
                                      </p:to>
                                    </p:set>
                                    <p:animEffect transition="in" filter="barn(outVertical)">
                                      <p:cBhvr>
                                        <p:cTn id="30" dur="10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animBg="1"/>
      <p:bldP spid="474" grpId="0" animBg="1"/>
      <p:bldP spid="475" grpId="0" animBg="1"/>
      <p:bldP spid="476" grpId="0" animBg="1"/>
      <p:bldP spid="477" grpId="0" animBg="1"/>
      <p:bldP spid="132" grpId="0"/>
      <p:bldP spid="13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30100" y="2389110"/>
            <a:ext cx="13857409" cy="6492803"/>
          </a:xfrm>
          <a:prstGeom prst="rect">
            <a:avLst/>
          </a:prstGeom>
        </p:spPr>
      </p:pic>
      <p:grpSp>
        <p:nvGrpSpPr>
          <p:cNvPr id="108" name="组合 107"/>
          <p:cNvGrpSpPr/>
          <p:nvPr/>
        </p:nvGrpSpPr>
        <p:grpSpPr>
          <a:xfrm>
            <a:off x="-15686242" y="-2548786"/>
            <a:ext cx="11344190" cy="9054334"/>
            <a:chOff x="-2284862" y="-420092"/>
            <a:chExt cx="14981576" cy="11957503"/>
          </a:xfr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p:grpSpPr>
        <p:sp>
          <p:nvSpPr>
            <p:cNvPr id="109" name="Freeform 66"/>
            <p:cNvSpPr/>
            <p:nvPr/>
          </p:nvSpPr>
          <p:spPr bwMode="auto">
            <a:xfrm rot="20039755">
              <a:off x="-1406636" y="-215665"/>
              <a:ext cx="14103350" cy="11253788"/>
            </a:xfrm>
            <a:custGeom>
              <a:avLst/>
              <a:gdLst>
                <a:gd name="T0" fmla="*/ 3758 w 3759"/>
                <a:gd name="T1" fmla="*/ 2999 h 2999"/>
                <a:gd name="T2" fmla="*/ 3155 w 3759"/>
                <a:gd name="T3" fmla="*/ 2230 h 2999"/>
                <a:gd name="T4" fmla="*/ 2432 w 3759"/>
                <a:gd name="T5" fmla="*/ 2266 h 2999"/>
                <a:gd name="T6" fmla="*/ 1875 w 3759"/>
                <a:gd name="T7" fmla="*/ 2350 h 2999"/>
                <a:gd name="T8" fmla="*/ 1738 w 3759"/>
                <a:gd name="T9" fmla="*/ 2343 h 2999"/>
                <a:gd name="T10" fmla="*/ 1094 w 3759"/>
                <a:gd name="T11" fmla="*/ 2006 h 2999"/>
                <a:gd name="T12" fmla="*/ 767 w 3759"/>
                <a:gd name="T13" fmla="*/ 1688 h 2999"/>
                <a:gd name="T14" fmla="*/ 679 w 3759"/>
                <a:gd name="T15" fmla="*/ 1598 h 2999"/>
                <a:gd name="T16" fmla="*/ 225 w 3759"/>
                <a:gd name="T17" fmla="*/ 887 h 2999"/>
                <a:gd name="T18" fmla="*/ 62 w 3759"/>
                <a:gd name="T19" fmla="*/ 428 h 2999"/>
                <a:gd name="T20" fmla="*/ 24 w 3759"/>
                <a:gd name="T21" fmla="*/ 0 h 2999"/>
                <a:gd name="T22" fmla="*/ 26 w 3759"/>
                <a:gd name="T23" fmla="*/ 0 h 2999"/>
                <a:gd name="T24" fmla="*/ 227 w 3759"/>
                <a:gd name="T25" fmla="*/ 886 h 2999"/>
                <a:gd name="T26" fmla="*/ 680 w 3759"/>
                <a:gd name="T27" fmla="*/ 1596 h 2999"/>
                <a:gd name="T28" fmla="*/ 768 w 3759"/>
                <a:gd name="T29" fmla="*/ 1687 h 2999"/>
                <a:gd name="T30" fmla="*/ 1095 w 3759"/>
                <a:gd name="T31" fmla="*/ 2005 h 2999"/>
                <a:gd name="T32" fmla="*/ 1738 w 3759"/>
                <a:gd name="T33" fmla="*/ 2341 h 2999"/>
                <a:gd name="T34" fmla="*/ 2431 w 3759"/>
                <a:gd name="T35" fmla="*/ 2264 h 2999"/>
                <a:gd name="T36" fmla="*/ 3155 w 3759"/>
                <a:gd name="T37" fmla="*/ 2228 h 2999"/>
                <a:gd name="T38" fmla="*/ 3475 w 3759"/>
                <a:gd name="T39" fmla="*/ 2463 h 2999"/>
                <a:gd name="T40" fmla="*/ 3759 w 3759"/>
                <a:gd name="T41" fmla="*/ 2998 h 2999"/>
                <a:gd name="T42" fmla="*/ 3758 w 3759"/>
                <a:gd name="T43" fmla="*/ 2999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9" h="2999">
                  <a:moveTo>
                    <a:pt x="3758" y="2999"/>
                  </a:moveTo>
                  <a:cubicBezTo>
                    <a:pt x="3596" y="2562"/>
                    <a:pt x="3404" y="2317"/>
                    <a:pt x="3155" y="2230"/>
                  </a:cubicBezTo>
                  <a:cubicBezTo>
                    <a:pt x="2932" y="2151"/>
                    <a:pt x="2689" y="2207"/>
                    <a:pt x="2432" y="2266"/>
                  </a:cubicBezTo>
                  <a:cubicBezTo>
                    <a:pt x="2251" y="2308"/>
                    <a:pt x="2066" y="2350"/>
                    <a:pt x="1875" y="2350"/>
                  </a:cubicBezTo>
                  <a:cubicBezTo>
                    <a:pt x="1830" y="2350"/>
                    <a:pt x="1784" y="2348"/>
                    <a:pt x="1738" y="2343"/>
                  </a:cubicBezTo>
                  <a:cubicBezTo>
                    <a:pt x="1473" y="2311"/>
                    <a:pt x="1263" y="2155"/>
                    <a:pt x="1094" y="2006"/>
                  </a:cubicBezTo>
                  <a:cubicBezTo>
                    <a:pt x="979" y="1906"/>
                    <a:pt x="871" y="1795"/>
                    <a:pt x="767" y="1688"/>
                  </a:cubicBezTo>
                  <a:cubicBezTo>
                    <a:pt x="738" y="1658"/>
                    <a:pt x="708" y="1628"/>
                    <a:pt x="679" y="1598"/>
                  </a:cubicBezTo>
                  <a:cubicBezTo>
                    <a:pt x="532" y="1449"/>
                    <a:pt x="353" y="1170"/>
                    <a:pt x="225" y="887"/>
                  </a:cubicBezTo>
                  <a:cubicBezTo>
                    <a:pt x="152" y="727"/>
                    <a:pt x="97" y="572"/>
                    <a:pt x="62" y="428"/>
                  </a:cubicBezTo>
                  <a:cubicBezTo>
                    <a:pt x="23" y="266"/>
                    <a:pt x="10" y="122"/>
                    <a:pt x="24" y="0"/>
                  </a:cubicBezTo>
                  <a:cubicBezTo>
                    <a:pt x="26" y="0"/>
                    <a:pt x="26" y="0"/>
                    <a:pt x="26" y="0"/>
                  </a:cubicBezTo>
                  <a:cubicBezTo>
                    <a:pt x="0" y="229"/>
                    <a:pt x="71" y="544"/>
                    <a:pt x="227" y="886"/>
                  </a:cubicBezTo>
                  <a:cubicBezTo>
                    <a:pt x="355" y="1169"/>
                    <a:pt x="533" y="1447"/>
                    <a:pt x="680" y="1596"/>
                  </a:cubicBezTo>
                  <a:cubicBezTo>
                    <a:pt x="710" y="1626"/>
                    <a:pt x="739" y="1657"/>
                    <a:pt x="768" y="1687"/>
                  </a:cubicBezTo>
                  <a:cubicBezTo>
                    <a:pt x="873" y="1794"/>
                    <a:pt x="981" y="1905"/>
                    <a:pt x="1095" y="2005"/>
                  </a:cubicBezTo>
                  <a:cubicBezTo>
                    <a:pt x="1264" y="2153"/>
                    <a:pt x="1473" y="2309"/>
                    <a:pt x="1738" y="2341"/>
                  </a:cubicBezTo>
                  <a:cubicBezTo>
                    <a:pt x="1977" y="2369"/>
                    <a:pt x="2208" y="2316"/>
                    <a:pt x="2431" y="2264"/>
                  </a:cubicBezTo>
                  <a:cubicBezTo>
                    <a:pt x="2689" y="2205"/>
                    <a:pt x="2932" y="2149"/>
                    <a:pt x="3155" y="2228"/>
                  </a:cubicBezTo>
                  <a:cubicBezTo>
                    <a:pt x="3275" y="2270"/>
                    <a:pt x="3379" y="2347"/>
                    <a:pt x="3475" y="2463"/>
                  </a:cubicBezTo>
                  <a:cubicBezTo>
                    <a:pt x="3581" y="2592"/>
                    <a:pt x="3674" y="2767"/>
                    <a:pt x="3759" y="2998"/>
                  </a:cubicBezTo>
                  <a:lnTo>
                    <a:pt x="3758" y="29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0" name="Freeform 67"/>
            <p:cNvSpPr/>
            <p:nvPr/>
          </p:nvSpPr>
          <p:spPr bwMode="auto">
            <a:xfrm rot="20039755">
              <a:off x="-1448446" y="-285626"/>
              <a:ext cx="14074775" cy="11250613"/>
            </a:xfrm>
            <a:custGeom>
              <a:avLst/>
              <a:gdLst>
                <a:gd name="T0" fmla="*/ 3750 w 3751"/>
                <a:gd name="T1" fmla="*/ 2998 h 2998"/>
                <a:gd name="T2" fmla="*/ 3153 w 3751"/>
                <a:gd name="T3" fmla="*/ 2229 h 2998"/>
                <a:gd name="T4" fmla="*/ 2426 w 3751"/>
                <a:gd name="T5" fmla="*/ 2279 h 2998"/>
                <a:gd name="T6" fmla="*/ 1722 w 3751"/>
                <a:gd name="T7" fmla="*/ 2369 h 2998"/>
                <a:gd name="T8" fmla="*/ 1377 w 3751"/>
                <a:gd name="T9" fmla="*/ 2257 h 2998"/>
                <a:gd name="T10" fmla="*/ 1075 w 3751"/>
                <a:gd name="T11" fmla="*/ 2037 h 2998"/>
                <a:gd name="T12" fmla="*/ 727 w 3751"/>
                <a:gd name="T13" fmla="*/ 1688 h 2998"/>
                <a:gd name="T14" fmla="*/ 663 w 3751"/>
                <a:gd name="T15" fmla="*/ 1620 h 2998"/>
                <a:gd name="T16" fmla="*/ 218 w 3751"/>
                <a:gd name="T17" fmla="*/ 893 h 2998"/>
                <a:gd name="T18" fmla="*/ 60 w 3751"/>
                <a:gd name="T19" fmla="*/ 428 h 2998"/>
                <a:gd name="T20" fmla="*/ 28 w 3751"/>
                <a:gd name="T21" fmla="*/ 0 h 2998"/>
                <a:gd name="T22" fmla="*/ 30 w 3751"/>
                <a:gd name="T23" fmla="*/ 0 h 2998"/>
                <a:gd name="T24" fmla="*/ 220 w 3751"/>
                <a:gd name="T25" fmla="*/ 893 h 2998"/>
                <a:gd name="T26" fmla="*/ 665 w 3751"/>
                <a:gd name="T27" fmla="*/ 1619 h 2998"/>
                <a:gd name="T28" fmla="*/ 728 w 3751"/>
                <a:gd name="T29" fmla="*/ 1686 h 2998"/>
                <a:gd name="T30" fmla="*/ 1076 w 3751"/>
                <a:gd name="T31" fmla="*/ 2035 h 2998"/>
                <a:gd name="T32" fmla="*/ 1722 w 3751"/>
                <a:gd name="T33" fmla="*/ 2367 h 2998"/>
                <a:gd name="T34" fmla="*/ 2426 w 3751"/>
                <a:gd name="T35" fmla="*/ 2277 h 2998"/>
                <a:gd name="T36" fmla="*/ 3153 w 3751"/>
                <a:gd name="T37" fmla="*/ 2227 h 2998"/>
                <a:gd name="T38" fmla="*/ 3471 w 3751"/>
                <a:gd name="T39" fmla="*/ 2460 h 2998"/>
                <a:gd name="T40" fmla="*/ 3751 w 3751"/>
                <a:gd name="T41" fmla="*/ 2998 h 2998"/>
                <a:gd name="T42" fmla="*/ 3750 w 3751"/>
                <a:gd name="T43"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1" h="2998">
                  <a:moveTo>
                    <a:pt x="3750" y="2998"/>
                  </a:moveTo>
                  <a:cubicBezTo>
                    <a:pt x="3592" y="2558"/>
                    <a:pt x="3402" y="2314"/>
                    <a:pt x="3153" y="2229"/>
                  </a:cubicBezTo>
                  <a:cubicBezTo>
                    <a:pt x="2930" y="2153"/>
                    <a:pt x="2685" y="2214"/>
                    <a:pt x="2426" y="2279"/>
                  </a:cubicBezTo>
                  <a:cubicBezTo>
                    <a:pt x="2199" y="2336"/>
                    <a:pt x="1965" y="2394"/>
                    <a:pt x="1722" y="2369"/>
                  </a:cubicBezTo>
                  <a:cubicBezTo>
                    <a:pt x="1604" y="2357"/>
                    <a:pt x="1491" y="2320"/>
                    <a:pt x="1377" y="2257"/>
                  </a:cubicBezTo>
                  <a:cubicBezTo>
                    <a:pt x="1282" y="2205"/>
                    <a:pt x="1186" y="2135"/>
                    <a:pt x="1075" y="2037"/>
                  </a:cubicBezTo>
                  <a:cubicBezTo>
                    <a:pt x="952" y="1928"/>
                    <a:pt x="838" y="1806"/>
                    <a:pt x="727" y="1688"/>
                  </a:cubicBezTo>
                  <a:cubicBezTo>
                    <a:pt x="706" y="1665"/>
                    <a:pt x="685" y="1642"/>
                    <a:pt x="663" y="1620"/>
                  </a:cubicBezTo>
                  <a:cubicBezTo>
                    <a:pt x="519" y="1466"/>
                    <a:pt x="344" y="1181"/>
                    <a:pt x="218" y="893"/>
                  </a:cubicBezTo>
                  <a:cubicBezTo>
                    <a:pt x="147" y="730"/>
                    <a:pt x="94" y="574"/>
                    <a:pt x="60" y="428"/>
                  </a:cubicBezTo>
                  <a:cubicBezTo>
                    <a:pt x="23" y="265"/>
                    <a:pt x="12" y="120"/>
                    <a:pt x="28" y="0"/>
                  </a:cubicBezTo>
                  <a:cubicBezTo>
                    <a:pt x="30" y="0"/>
                    <a:pt x="30" y="0"/>
                    <a:pt x="30" y="0"/>
                  </a:cubicBezTo>
                  <a:cubicBezTo>
                    <a:pt x="0" y="227"/>
                    <a:pt x="67" y="544"/>
                    <a:pt x="220" y="893"/>
                  </a:cubicBezTo>
                  <a:cubicBezTo>
                    <a:pt x="345" y="1180"/>
                    <a:pt x="520" y="1465"/>
                    <a:pt x="665" y="1619"/>
                  </a:cubicBezTo>
                  <a:cubicBezTo>
                    <a:pt x="686" y="1641"/>
                    <a:pt x="707" y="1664"/>
                    <a:pt x="728" y="1686"/>
                  </a:cubicBezTo>
                  <a:cubicBezTo>
                    <a:pt x="839" y="1804"/>
                    <a:pt x="953" y="1926"/>
                    <a:pt x="1076" y="2035"/>
                  </a:cubicBezTo>
                  <a:cubicBezTo>
                    <a:pt x="1244" y="2184"/>
                    <a:pt x="1451" y="2339"/>
                    <a:pt x="1722" y="2367"/>
                  </a:cubicBezTo>
                  <a:cubicBezTo>
                    <a:pt x="1964" y="2392"/>
                    <a:pt x="2199" y="2334"/>
                    <a:pt x="2426" y="2277"/>
                  </a:cubicBezTo>
                  <a:cubicBezTo>
                    <a:pt x="2685" y="2213"/>
                    <a:pt x="2930" y="2151"/>
                    <a:pt x="3153" y="2227"/>
                  </a:cubicBezTo>
                  <a:cubicBezTo>
                    <a:pt x="3273" y="2268"/>
                    <a:pt x="3377" y="2344"/>
                    <a:pt x="3471" y="2460"/>
                  </a:cubicBezTo>
                  <a:cubicBezTo>
                    <a:pt x="3576" y="2589"/>
                    <a:pt x="3668" y="2765"/>
                    <a:pt x="3751" y="2998"/>
                  </a:cubicBezTo>
                  <a:lnTo>
                    <a:pt x="3750"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1" name="Freeform 68"/>
            <p:cNvSpPr/>
            <p:nvPr/>
          </p:nvSpPr>
          <p:spPr bwMode="auto">
            <a:xfrm rot="20039755">
              <a:off x="-1489781" y="-341896"/>
              <a:ext cx="14047788" cy="11250613"/>
            </a:xfrm>
            <a:custGeom>
              <a:avLst/>
              <a:gdLst>
                <a:gd name="T0" fmla="*/ 3742 w 3744"/>
                <a:gd name="T1" fmla="*/ 2998 h 2998"/>
                <a:gd name="T2" fmla="*/ 3151 w 3744"/>
                <a:gd name="T3" fmla="*/ 2228 h 2998"/>
                <a:gd name="T4" fmla="*/ 2420 w 3744"/>
                <a:gd name="T5" fmla="*/ 2292 h 2998"/>
                <a:gd name="T6" fmla="*/ 1705 w 3744"/>
                <a:gd name="T7" fmla="*/ 2395 h 2998"/>
                <a:gd name="T8" fmla="*/ 1358 w 3744"/>
                <a:gd name="T9" fmla="*/ 2287 h 2998"/>
                <a:gd name="T10" fmla="*/ 1056 w 3744"/>
                <a:gd name="T11" fmla="*/ 2067 h 2998"/>
                <a:gd name="T12" fmla="*/ 689 w 3744"/>
                <a:gd name="T13" fmla="*/ 1687 h 2998"/>
                <a:gd name="T14" fmla="*/ 648 w 3744"/>
                <a:gd name="T15" fmla="*/ 1642 h 2998"/>
                <a:gd name="T16" fmla="*/ 211 w 3744"/>
                <a:gd name="T17" fmla="*/ 899 h 2998"/>
                <a:gd name="T18" fmla="*/ 59 w 3744"/>
                <a:gd name="T19" fmla="*/ 428 h 2998"/>
                <a:gd name="T20" fmla="*/ 32 w 3744"/>
                <a:gd name="T21" fmla="*/ 0 h 2998"/>
                <a:gd name="T22" fmla="*/ 34 w 3744"/>
                <a:gd name="T23" fmla="*/ 0 h 2998"/>
                <a:gd name="T24" fmla="*/ 213 w 3744"/>
                <a:gd name="T25" fmla="*/ 899 h 2998"/>
                <a:gd name="T26" fmla="*/ 650 w 3744"/>
                <a:gd name="T27" fmla="*/ 1641 h 2998"/>
                <a:gd name="T28" fmla="*/ 690 w 3744"/>
                <a:gd name="T29" fmla="*/ 1686 h 2998"/>
                <a:gd name="T30" fmla="*/ 1057 w 3744"/>
                <a:gd name="T31" fmla="*/ 2065 h 2998"/>
                <a:gd name="T32" fmla="*/ 1705 w 3744"/>
                <a:gd name="T33" fmla="*/ 2393 h 2998"/>
                <a:gd name="T34" fmla="*/ 2420 w 3744"/>
                <a:gd name="T35" fmla="*/ 2290 h 2998"/>
                <a:gd name="T36" fmla="*/ 3152 w 3744"/>
                <a:gd name="T37" fmla="*/ 2226 h 2998"/>
                <a:gd name="T38" fmla="*/ 3468 w 3744"/>
                <a:gd name="T39" fmla="*/ 2457 h 2998"/>
                <a:gd name="T40" fmla="*/ 3744 w 3744"/>
                <a:gd name="T41" fmla="*/ 2997 h 2998"/>
                <a:gd name="T42" fmla="*/ 3742 w 3744"/>
                <a:gd name="T43"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44" h="2998">
                  <a:moveTo>
                    <a:pt x="3742" y="2998"/>
                  </a:moveTo>
                  <a:cubicBezTo>
                    <a:pt x="3588" y="2554"/>
                    <a:pt x="3400" y="2310"/>
                    <a:pt x="3151" y="2228"/>
                  </a:cubicBezTo>
                  <a:cubicBezTo>
                    <a:pt x="2928" y="2155"/>
                    <a:pt x="2682" y="2222"/>
                    <a:pt x="2420" y="2292"/>
                  </a:cubicBezTo>
                  <a:cubicBezTo>
                    <a:pt x="2190" y="2353"/>
                    <a:pt x="1952" y="2417"/>
                    <a:pt x="1705" y="2395"/>
                  </a:cubicBezTo>
                  <a:cubicBezTo>
                    <a:pt x="1586" y="2385"/>
                    <a:pt x="1473" y="2349"/>
                    <a:pt x="1358" y="2287"/>
                  </a:cubicBezTo>
                  <a:cubicBezTo>
                    <a:pt x="1261" y="2235"/>
                    <a:pt x="1165" y="2165"/>
                    <a:pt x="1056" y="2067"/>
                  </a:cubicBezTo>
                  <a:cubicBezTo>
                    <a:pt x="925" y="1950"/>
                    <a:pt x="805" y="1816"/>
                    <a:pt x="689" y="1687"/>
                  </a:cubicBezTo>
                  <a:cubicBezTo>
                    <a:pt x="675" y="1672"/>
                    <a:pt x="662" y="1657"/>
                    <a:pt x="648" y="1642"/>
                  </a:cubicBezTo>
                  <a:cubicBezTo>
                    <a:pt x="506" y="1484"/>
                    <a:pt x="334" y="1192"/>
                    <a:pt x="211" y="899"/>
                  </a:cubicBezTo>
                  <a:cubicBezTo>
                    <a:pt x="142" y="733"/>
                    <a:pt x="90" y="575"/>
                    <a:pt x="59" y="428"/>
                  </a:cubicBezTo>
                  <a:cubicBezTo>
                    <a:pt x="23" y="263"/>
                    <a:pt x="14" y="119"/>
                    <a:pt x="32" y="0"/>
                  </a:cubicBezTo>
                  <a:cubicBezTo>
                    <a:pt x="34" y="0"/>
                    <a:pt x="34" y="0"/>
                    <a:pt x="34" y="0"/>
                  </a:cubicBezTo>
                  <a:cubicBezTo>
                    <a:pt x="0" y="224"/>
                    <a:pt x="64" y="543"/>
                    <a:pt x="213" y="899"/>
                  </a:cubicBezTo>
                  <a:cubicBezTo>
                    <a:pt x="336" y="1192"/>
                    <a:pt x="507" y="1483"/>
                    <a:pt x="650" y="1641"/>
                  </a:cubicBezTo>
                  <a:cubicBezTo>
                    <a:pt x="663" y="1656"/>
                    <a:pt x="677" y="1671"/>
                    <a:pt x="690" y="1686"/>
                  </a:cubicBezTo>
                  <a:cubicBezTo>
                    <a:pt x="806" y="1815"/>
                    <a:pt x="926" y="1948"/>
                    <a:pt x="1057" y="2065"/>
                  </a:cubicBezTo>
                  <a:cubicBezTo>
                    <a:pt x="1213" y="2205"/>
                    <a:pt x="1428" y="2369"/>
                    <a:pt x="1705" y="2393"/>
                  </a:cubicBezTo>
                  <a:cubicBezTo>
                    <a:pt x="1952" y="2415"/>
                    <a:pt x="2190" y="2351"/>
                    <a:pt x="2420" y="2290"/>
                  </a:cubicBezTo>
                  <a:cubicBezTo>
                    <a:pt x="2681" y="2220"/>
                    <a:pt x="2928" y="2153"/>
                    <a:pt x="3152" y="2226"/>
                  </a:cubicBezTo>
                  <a:cubicBezTo>
                    <a:pt x="3271" y="2265"/>
                    <a:pt x="3375" y="2341"/>
                    <a:pt x="3468" y="2457"/>
                  </a:cubicBezTo>
                  <a:cubicBezTo>
                    <a:pt x="3572" y="2586"/>
                    <a:pt x="3662" y="2763"/>
                    <a:pt x="3744" y="2997"/>
                  </a:cubicBezTo>
                  <a:lnTo>
                    <a:pt x="3742"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2" name="Freeform 69"/>
            <p:cNvSpPr/>
            <p:nvPr/>
          </p:nvSpPr>
          <p:spPr bwMode="auto">
            <a:xfrm rot="20039755">
              <a:off x="-1700937" y="-345642"/>
              <a:ext cx="14195425" cy="11249026"/>
            </a:xfrm>
            <a:custGeom>
              <a:avLst/>
              <a:gdLst>
                <a:gd name="T0" fmla="*/ 3781 w 3783"/>
                <a:gd name="T1" fmla="*/ 2998 h 2998"/>
                <a:gd name="T2" fmla="*/ 3196 w 3783"/>
                <a:gd name="T3" fmla="*/ 2228 h 2998"/>
                <a:gd name="T4" fmla="*/ 2462 w 3783"/>
                <a:gd name="T5" fmla="*/ 2304 h 2998"/>
                <a:gd name="T6" fmla="*/ 1820 w 3783"/>
                <a:gd name="T7" fmla="*/ 2425 h 2998"/>
                <a:gd name="T8" fmla="*/ 1735 w 3783"/>
                <a:gd name="T9" fmla="*/ 2422 h 2998"/>
                <a:gd name="T10" fmla="*/ 1083 w 3783"/>
                <a:gd name="T11" fmla="*/ 2097 h 2998"/>
                <a:gd name="T12" fmla="*/ 698 w 3783"/>
                <a:gd name="T13" fmla="*/ 1686 h 2998"/>
                <a:gd name="T14" fmla="*/ 680 w 3783"/>
                <a:gd name="T15" fmla="*/ 1664 h 2998"/>
                <a:gd name="T16" fmla="*/ 251 w 3783"/>
                <a:gd name="T17" fmla="*/ 906 h 2998"/>
                <a:gd name="T18" fmla="*/ 104 w 3783"/>
                <a:gd name="T19" fmla="*/ 428 h 2998"/>
                <a:gd name="T20" fmla="*/ 83 w 3783"/>
                <a:gd name="T21" fmla="*/ 0 h 2998"/>
                <a:gd name="T22" fmla="*/ 85 w 3783"/>
                <a:gd name="T23" fmla="*/ 0 h 2998"/>
                <a:gd name="T24" fmla="*/ 681 w 3783"/>
                <a:gd name="T25" fmla="*/ 1663 h 2998"/>
                <a:gd name="T26" fmla="*/ 700 w 3783"/>
                <a:gd name="T27" fmla="*/ 1685 h 2998"/>
                <a:gd name="T28" fmla="*/ 1085 w 3783"/>
                <a:gd name="T29" fmla="*/ 2095 h 2998"/>
                <a:gd name="T30" fmla="*/ 1735 w 3783"/>
                <a:gd name="T31" fmla="*/ 2420 h 2998"/>
                <a:gd name="T32" fmla="*/ 2461 w 3783"/>
                <a:gd name="T33" fmla="*/ 2302 h 2998"/>
                <a:gd name="T34" fmla="*/ 3197 w 3783"/>
                <a:gd name="T35" fmla="*/ 2226 h 2998"/>
                <a:gd name="T36" fmla="*/ 3512 w 3783"/>
                <a:gd name="T37" fmla="*/ 2454 h 2998"/>
                <a:gd name="T38" fmla="*/ 3783 w 3783"/>
                <a:gd name="T39" fmla="*/ 2997 h 2998"/>
                <a:gd name="T40" fmla="*/ 3781 w 3783"/>
                <a:gd name="T41"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3" h="2998">
                  <a:moveTo>
                    <a:pt x="3781" y="2998"/>
                  </a:moveTo>
                  <a:cubicBezTo>
                    <a:pt x="3631" y="2551"/>
                    <a:pt x="3445" y="2306"/>
                    <a:pt x="3196" y="2228"/>
                  </a:cubicBezTo>
                  <a:cubicBezTo>
                    <a:pt x="2973" y="2158"/>
                    <a:pt x="2725" y="2229"/>
                    <a:pt x="2462" y="2304"/>
                  </a:cubicBezTo>
                  <a:cubicBezTo>
                    <a:pt x="2254" y="2364"/>
                    <a:pt x="2041" y="2425"/>
                    <a:pt x="1820" y="2425"/>
                  </a:cubicBezTo>
                  <a:cubicBezTo>
                    <a:pt x="1792" y="2425"/>
                    <a:pt x="1764" y="2424"/>
                    <a:pt x="1735" y="2422"/>
                  </a:cubicBezTo>
                  <a:cubicBezTo>
                    <a:pt x="1514" y="2405"/>
                    <a:pt x="1313" y="2305"/>
                    <a:pt x="1083" y="2097"/>
                  </a:cubicBezTo>
                  <a:cubicBezTo>
                    <a:pt x="945" y="1972"/>
                    <a:pt x="825" y="1833"/>
                    <a:pt x="698" y="1686"/>
                  </a:cubicBezTo>
                  <a:cubicBezTo>
                    <a:pt x="680" y="1664"/>
                    <a:pt x="680" y="1664"/>
                    <a:pt x="680" y="1664"/>
                  </a:cubicBezTo>
                  <a:cubicBezTo>
                    <a:pt x="539" y="1502"/>
                    <a:pt x="371" y="1204"/>
                    <a:pt x="251" y="906"/>
                  </a:cubicBezTo>
                  <a:cubicBezTo>
                    <a:pt x="183" y="737"/>
                    <a:pt x="133" y="576"/>
                    <a:pt x="104" y="428"/>
                  </a:cubicBezTo>
                  <a:cubicBezTo>
                    <a:pt x="70" y="262"/>
                    <a:pt x="63" y="118"/>
                    <a:pt x="83" y="0"/>
                  </a:cubicBezTo>
                  <a:cubicBezTo>
                    <a:pt x="85" y="0"/>
                    <a:pt x="85" y="0"/>
                    <a:pt x="85" y="0"/>
                  </a:cubicBezTo>
                  <a:cubicBezTo>
                    <a:pt x="0" y="505"/>
                    <a:pt x="423" y="1364"/>
                    <a:pt x="681" y="1663"/>
                  </a:cubicBezTo>
                  <a:cubicBezTo>
                    <a:pt x="700" y="1685"/>
                    <a:pt x="700" y="1685"/>
                    <a:pt x="700" y="1685"/>
                  </a:cubicBezTo>
                  <a:cubicBezTo>
                    <a:pt x="827" y="1832"/>
                    <a:pt x="947" y="1970"/>
                    <a:pt x="1085" y="2095"/>
                  </a:cubicBezTo>
                  <a:cubicBezTo>
                    <a:pt x="1314" y="2303"/>
                    <a:pt x="1515" y="2403"/>
                    <a:pt x="1735" y="2420"/>
                  </a:cubicBezTo>
                  <a:cubicBezTo>
                    <a:pt x="1986" y="2439"/>
                    <a:pt x="2227" y="2369"/>
                    <a:pt x="2461" y="2302"/>
                  </a:cubicBezTo>
                  <a:cubicBezTo>
                    <a:pt x="2725" y="2227"/>
                    <a:pt x="2973" y="2156"/>
                    <a:pt x="3197" y="2226"/>
                  </a:cubicBezTo>
                  <a:cubicBezTo>
                    <a:pt x="3316" y="2263"/>
                    <a:pt x="3419" y="2338"/>
                    <a:pt x="3512" y="2454"/>
                  </a:cubicBezTo>
                  <a:cubicBezTo>
                    <a:pt x="3615" y="2583"/>
                    <a:pt x="3703" y="2761"/>
                    <a:pt x="3783" y="2997"/>
                  </a:cubicBezTo>
                  <a:lnTo>
                    <a:pt x="3781"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3" name="Freeform 70"/>
            <p:cNvSpPr/>
            <p:nvPr/>
          </p:nvSpPr>
          <p:spPr bwMode="auto">
            <a:xfrm rot="20039755">
              <a:off x="-1574660" y="-413259"/>
              <a:ext cx="13981113" cy="11249026"/>
            </a:xfrm>
            <a:custGeom>
              <a:avLst/>
              <a:gdLst>
                <a:gd name="T0" fmla="*/ 3724 w 3726"/>
                <a:gd name="T1" fmla="*/ 2998 h 2998"/>
                <a:gd name="T2" fmla="*/ 3146 w 3726"/>
                <a:gd name="T3" fmla="*/ 2228 h 2998"/>
                <a:gd name="T4" fmla="*/ 2408 w 3726"/>
                <a:gd name="T5" fmla="*/ 2317 h 2998"/>
                <a:gd name="T6" fmla="*/ 1670 w 3726"/>
                <a:gd name="T7" fmla="*/ 2449 h 2998"/>
                <a:gd name="T8" fmla="*/ 1318 w 3726"/>
                <a:gd name="T9" fmla="*/ 2348 h 2998"/>
                <a:gd name="T10" fmla="*/ 1016 w 3726"/>
                <a:gd name="T11" fmla="*/ 2128 h 2998"/>
                <a:gd name="T12" fmla="*/ 616 w 3726"/>
                <a:gd name="T13" fmla="*/ 1687 h 2998"/>
                <a:gd name="T14" fmla="*/ 196 w 3726"/>
                <a:gd name="T15" fmla="*/ 913 h 2998"/>
                <a:gd name="T16" fmla="*/ 53 w 3726"/>
                <a:gd name="T17" fmla="*/ 429 h 2998"/>
                <a:gd name="T18" fmla="*/ 39 w 3726"/>
                <a:gd name="T19" fmla="*/ 0 h 2998"/>
                <a:gd name="T20" fmla="*/ 41 w 3726"/>
                <a:gd name="T21" fmla="*/ 1 h 2998"/>
                <a:gd name="T22" fmla="*/ 198 w 3726"/>
                <a:gd name="T23" fmla="*/ 912 h 2998"/>
                <a:gd name="T24" fmla="*/ 617 w 3726"/>
                <a:gd name="T25" fmla="*/ 1686 h 2998"/>
                <a:gd name="T26" fmla="*/ 1017 w 3726"/>
                <a:gd name="T27" fmla="*/ 2126 h 2998"/>
                <a:gd name="T28" fmla="*/ 1670 w 3726"/>
                <a:gd name="T29" fmla="*/ 2447 h 2998"/>
                <a:gd name="T30" fmla="*/ 2407 w 3726"/>
                <a:gd name="T31" fmla="*/ 2315 h 2998"/>
                <a:gd name="T32" fmla="*/ 3146 w 3726"/>
                <a:gd name="T33" fmla="*/ 2226 h 2998"/>
                <a:gd name="T34" fmla="*/ 3460 w 3726"/>
                <a:gd name="T35" fmla="*/ 2452 h 2998"/>
                <a:gd name="T36" fmla="*/ 3726 w 3726"/>
                <a:gd name="T37" fmla="*/ 2998 h 2998"/>
                <a:gd name="T38" fmla="*/ 3724 w 3726"/>
                <a:gd name="T39"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26" h="2998">
                  <a:moveTo>
                    <a:pt x="3724" y="2998"/>
                  </a:moveTo>
                  <a:cubicBezTo>
                    <a:pt x="3578" y="2548"/>
                    <a:pt x="3394" y="2303"/>
                    <a:pt x="3146" y="2228"/>
                  </a:cubicBezTo>
                  <a:cubicBezTo>
                    <a:pt x="2923" y="2160"/>
                    <a:pt x="2673" y="2236"/>
                    <a:pt x="2408" y="2317"/>
                  </a:cubicBezTo>
                  <a:cubicBezTo>
                    <a:pt x="2170" y="2390"/>
                    <a:pt x="1924" y="2464"/>
                    <a:pt x="1670" y="2449"/>
                  </a:cubicBezTo>
                  <a:cubicBezTo>
                    <a:pt x="1548" y="2441"/>
                    <a:pt x="1433" y="2408"/>
                    <a:pt x="1318" y="2348"/>
                  </a:cubicBezTo>
                  <a:cubicBezTo>
                    <a:pt x="1221" y="2297"/>
                    <a:pt x="1122" y="2225"/>
                    <a:pt x="1016" y="2128"/>
                  </a:cubicBezTo>
                  <a:cubicBezTo>
                    <a:pt x="871" y="1995"/>
                    <a:pt x="741" y="1838"/>
                    <a:pt x="616" y="1687"/>
                  </a:cubicBezTo>
                  <a:cubicBezTo>
                    <a:pt x="478" y="1520"/>
                    <a:pt x="313" y="1216"/>
                    <a:pt x="196" y="913"/>
                  </a:cubicBezTo>
                  <a:cubicBezTo>
                    <a:pt x="129" y="740"/>
                    <a:pt x="81" y="578"/>
                    <a:pt x="53" y="429"/>
                  </a:cubicBezTo>
                  <a:cubicBezTo>
                    <a:pt x="22" y="261"/>
                    <a:pt x="17" y="117"/>
                    <a:pt x="39" y="0"/>
                  </a:cubicBezTo>
                  <a:cubicBezTo>
                    <a:pt x="41" y="1"/>
                    <a:pt x="41" y="1"/>
                    <a:pt x="41" y="1"/>
                  </a:cubicBezTo>
                  <a:cubicBezTo>
                    <a:pt x="0" y="219"/>
                    <a:pt x="55" y="543"/>
                    <a:pt x="198" y="912"/>
                  </a:cubicBezTo>
                  <a:cubicBezTo>
                    <a:pt x="314" y="1215"/>
                    <a:pt x="479" y="1519"/>
                    <a:pt x="617" y="1686"/>
                  </a:cubicBezTo>
                  <a:cubicBezTo>
                    <a:pt x="743" y="1837"/>
                    <a:pt x="872" y="1993"/>
                    <a:pt x="1017" y="2126"/>
                  </a:cubicBezTo>
                  <a:cubicBezTo>
                    <a:pt x="1244" y="2334"/>
                    <a:pt x="1446" y="2433"/>
                    <a:pt x="1670" y="2447"/>
                  </a:cubicBezTo>
                  <a:cubicBezTo>
                    <a:pt x="1924" y="2463"/>
                    <a:pt x="2170" y="2388"/>
                    <a:pt x="2407" y="2315"/>
                  </a:cubicBezTo>
                  <a:cubicBezTo>
                    <a:pt x="2672" y="2235"/>
                    <a:pt x="2923" y="2158"/>
                    <a:pt x="3146" y="2226"/>
                  </a:cubicBezTo>
                  <a:cubicBezTo>
                    <a:pt x="3266" y="2262"/>
                    <a:pt x="3368" y="2336"/>
                    <a:pt x="3460" y="2452"/>
                  </a:cubicBezTo>
                  <a:cubicBezTo>
                    <a:pt x="3562" y="2581"/>
                    <a:pt x="3649" y="2759"/>
                    <a:pt x="3726" y="2998"/>
                  </a:cubicBezTo>
                  <a:lnTo>
                    <a:pt x="3724"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4" name="Freeform 71"/>
            <p:cNvSpPr/>
            <p:nvPr/>
          </p:nvSpPr>
          <p:spPr bwMode="auto">
            <a:xfrm rot="20039755">
              <a:off x="-1621180" y="-420092"/>
              <a:ext cx="13949363" cy="11245851"/>
            </a:xfrm>
            <a:custGeom>
              <a:avLst/>
              <a:gdLst>
                <a:gd name="T0" fmla="*/ 3717 w 3718"/>
                <a:gd name="T1" fmla="*/ 2997 h 2997"/>
                <a:gd name="T2" fmla="*/ 3241 w 3718"/>
                <a:gd name="T3" fmla="*/ 2265 h 2997"/>
                <a:gd name="T4" fmla="*/ 2402 w 3718"/>
                <a:gd name="T5" fmla="*/ 2329 h 2997"/>
                <a:gd name="T6" fmla="*/ 1654 w 3718"/>
                <a:gd name="T7" fmla="*/ 2475 h 2997"/>
                <a:gd name="T8" fmla="*/ 1299 w 3718"/>
                <a:gd name="T9" fmla="*/ 2377 h 2997"/>
                <a:gd name="T10" fmla="*/ 997 w 3718"/>
                <a:gd name="T11" fmla="*/ 2157 h 2997"/>
                <a:gd name="T12" fmla="*/ 601 w 3718"/>
                <a:gd name="T13" fmla="*/ 1708 h 2997"/>
                <a:gd name="T14" fmla="*/ 189 w 3718"/>
                <a:gd name="T15" fmla="*/ 918 h 2997"/>
                <a:gd name="T16" fmla="*/ 52 w 3718"/>
                <a:gd name="T17" fmla="*/ 429 h 2997"/>
                <a:gd name="T18" fmla="*/ 43 w 3718"/>
                <a:gd name="T19" fmla="*/ 0 h 2997"/>
                <a:gd name="T20" fmla="*/ 45 w 3718"/>
                <a:gd name="T21" fmla="*/ 0 h 2997"/>
                <a:gd name="T22" fmla="*/ 191 w 3718"/>
                <a:gd name="T23" fmla="*/ 918 h 2997"/>
                <a:gd name="T24" fmla="*/ 602 w 3718"/>
                <a:gd name="T25" fmla="*/ 1707 h 2997"/>
                <a:gd name="T26" fmla="*/ 998 w 3718"/>
                <a:gd name="T27" fmla="*/ 2156 h 2997"/>
                <a:gd name="T28" fmla="*/ 1654 w 3718"/>
                <a:gd name="T29" fmla="*/ 2473 h 2997"/>
                <a:gd name="T30" fmla="*/ 1707 w 3718"/>
                <a:gd name="T31" fmla="*/ 2474 h 2997"/>
                <a:gd name="T32" fmla="*/ 2401 w 3718"/>
                <a:gd name="T33" fmla="*/ 2327 h 2997"/>
                <a:gd name="T34" fmla="*/ 3242 w 3718"/>
                <a:gd name="T35" fmla="*/ 2263 h 2997"/>
                <a:gd name="T36" fmla="*/ 3499 w 3718"/>
                <a:gd name="T37" fmla="*/ 2507 h 2997"/>
                <a:gd name="T38" fmla="*/ 3718 w 3718"/>
                <a:gd name="T39" fmla="*/ 2997 h 2997"/>
                <a:gd name="T40" fmla="*/ 3717 w 3718"/>
                <a:gd name="T41"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8" h="2997">
                  <a:moveTo>
                    <a:pt x="3717" y="2997"/>
                  </a:moveTo>
                  <a:cubicBezTo>
                    <a:pt x="3594" y="2607"/>
                    <a:pt x="3438" y="2367"/>
                    <a:pt x="3241" y="2265"/>
                  </a:cubicBezTo>
                  <a:cubicBezTo>
                    <a:pt x="2995" y="2138"/>
                    <a:pt x="2707" y="2231"/>
                    <a:pt x="2402" y="2329"/>
                  </a:cubicBezTo>
                  <a:cubicBezTo>
                    <a:pt x="2161" y="2407"/>
                    <a:pt x="1912" y="2487"/>
                    <a:pt x="1654" y="2475"/>
                  </a:cubicBezTo>
                  <a:cubicBezTo>
                    <a:pt x="1530" y="2469"/>
                    <a:pt x="1414" y="2437"/>
                    <a:pt x="1299" y="2377"/>
                  </a:cubicBezTo>
                  <a:cubicBezTo>
                    <a:pt x="1200" y="2326"/>
                    <a:pt x="1102" y="2254"/>
                    <a:pt x="997" y="2157"/>
                  </a:cubicBezTo>
                  <a:cubicBezTo>
                    <a:pt x="857" y="2027"/>
                    <a:pt x="734" y="1877"/>
                    <a:pt x="601" y="1708"/>
                  </a:cubicBezTo>
                  <a:cubicBezTo>
                    <a:pt x="464" y="1537"/>
                    <a:pt x="303" y="1226"/>
                    <a:pt x="189" y="918"/>
                  </a:cubicBezTo>
                  <a:cubicBezTo>
                    <a:pt x="124" y="743"/>
                    <a:pt x="78" y="578"/>
                    <a:pt x="52" y="429"/>
                  </a:cubicBezTo>
                  <a:cubicBezTo>
                    <a:pt x="22" y="259"/>
                    <a:pt x="19" y="115"/>
                    <a:pt x="43" y="0"/>
                  </a:cubicBezTo>
                  <a:cubicBezTo>
                    <a:pt x="45" y="0"/>
                    <a:pt x="45" y="0"/>
                    <a:pt x="45" y="0"/>
                  </a:cubicBezTo>
                  <a:cubicBezTo>
                    <a:pt x="0" y="216"/>
                    <a:pt x="52" y="542"/>
                    <a:pt x="191" y="918"/>
                  </a:cubicBezTo>
                  <a:cubicBezTo>
                    <a:pt x="304" y="1226"/>
                    <a:pt x="466" y="1536"/>
                    <a:pt x="602" y="1707"/>
                  </a:cubicBezTo>
                  <a:cubicBezTo>
                    <a:pt x="736" y="1876"/>
                    <a:pt x="858" y="2026"/>
                    <a:pt x="998" y="2156"/>
                  </a:cubicBezTo>
                  <a:cubicBezTo>
                    <a:pt x="1223" y="2364"/>
                    <a:pt x="1425" y="2462"/>
                    <a:pt x="1654" y="2473"/>
                  </a:cubicBezTo>
                  <a:cubicBezTo>
                    <a:pt x="1671" y="2474"/>
                    <a:pt x="1689" y="2474"/>
                    <a:pt x="1707" y="2474"/>
                  </a:cubicBezTo>
                  <a:cubicBezTo>
                    <a:pt x="1946" y="2474"/>
                    <a:pt x="2177" y="2399"/>
                    <a:pt x="2401" y="2327"/>
                  </a:cubicBezTo>
                  <a:cubicBezTo>
                    <a:pt x="2707" y="2229"/>
                    <a:pt x="2995" y="2136"/>
                    <a:pt x="3242" y="2263"/>
                  </a:cubicBezTo>
                  <a:cubicBezTo>
                    <a:pt x="3338" y="2313"/>
                    <a:pt x="3422" y="2393"/>
                    <a:pt x="3499" y="2507"/>
                  </a:cubicBezTo>
                  <a:cubicBezTo>
                    <a:pt x="3582" y="2630"/>
                    <a:pt x="3654" y="2791"/>
                    <a:pt x="3718" y="2997"/>
                  </a:cubicBezTo>
                  <a:lnTo>
                    <a:pt x="3717"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5" name="Freeform 72"/>
            <p:cNvSpPr/>
            <p:nvPr/>
          </p:nvSpPr>
          <p:spPr bwMode="auto">
            <a:xfrm rot="20039755">
              <a:off x="-1671204" y="-415126"/>
              <a:ext cx="13920788" cy="11247438"/>
            </a:xfrm>
            <a:custGeom>
              <a:avLst/>
              <a:gdLst>
                <a:gd name="T0" fmla="*/ 3708 w 3710"/>
                <a:gd name="T1" fmla="*/ 2997 h 2997"/>
                <a:gd name="T2" fmla="*/ 3239 w 3710"/>
                <a:gd name="T3" fmla="*/ 2264 h 2997"/>
                <a:gd name="T4" fmla="*/ 2396 w 3710"/>
                <a:gd name="T5" fmla="*/ 2341 h 2997"/>
                <a:gd name="T6" fmla="*/ 1675 w 3710"/>
                <a:gd name="T7" fmla="*/ 2502 h 2997"/>
                <a:gd name="T8" fmla="*/ 1636 w 3710"/>
                <a:gd name="T9" fmla="*/ 2501 h 2997"/>
                <a:gd name="T10" fmla="*/ 1279 w 3710"/>
                <a:gd name="T11" fmla="*/ 2407 h 2997"/>
                <a:gd name="T12" fmla="*/ 977 w 3710"/>
                <a:gd name="T13" fmla="*/ 2188 h 2997"/>
                <a:gd name="T14" fmla="*/ 584 w 3710"/>
                <a:gd name="T15" fmla="*/ 1731 h 2997"/>
                <a:gd name="T16" fmla="*/ 380 w 3710"/>
                <a:gd name="T17" fmla="*/ 1391 h 2997"/>
                <a:gd name="T18" fmla="*/ 181 w 3710"/>
                <a:gd name="T19" fmla="*/ 925 h 2997"/>
                <a:gd name="T20" fmla="*/ 49 w 3710"/>
                <a:gd name="T21" fmla="*/ 429 h 2997"/>
                <a:gd name="T22" fmla="*/ 46 w 3710"/>
                <a:gd name="T23" fmla="*/ 0 h 2997"/>
                <a:gd name="T24" fmla="*/ 48 w 3710"/>
                <a:gd name="T25" fmla="*/ 1 h 2997"/>
                <a:gd name="T26" fmla="*/ 183 w 3710"/>
                <a:gd name="T27" fmla="*/ 924 h 2997"/>
                <a:gd name="T28" fmla="*/ 586 w 3710"/>
                <a:gd name="T29" fmla="*/ 1730 h 2997"/>
                <a:gd name="T30" fmla="*/ 978 w 3710"/>
                <a:gd name="T31" fmla="*/ 2186 h 2997"/>
                <a:gd name="T32" fmla="*/ 1636 w 3710"/>
                <a:gd name="T33" fmla="*/ 2500 h 2997"/>
                <a:gd name="T34" fmla="*/ 1675 w 3710"/>
                <a:gd name="T35" fmla="*/ 2500 h 2997"/>
                <a:gd name="T36" fmla="*/ 2395 w 3710"/>
                <a:gd name="T37" fmla="*/ 2340 h 2997"/>
                <a:gd name="T38" fmla="*/ 2842 w 3710"/>
                <a:gd name="T39" fmla="*/ 2214 h 2997"/>
                <a:gd name="T40" fmla="*/ 3240 w 3710"/>
                <a:gd name="T41" fmla="*/ 2262 h 2997"/>
                <a:gd name="T42" fmla="*/ 3495 w 3710"/>
                <a:gd name="T43" fmla="*/ 2505 h 2997"/>
                <a:gd name="T44" fmla="*/ 3710 w 3710"/>
                <a:gd name="T45" fmla="*/ 2997 h 2997"/>
                <a:gd name="T46" fmla="*/ 3708 w 3710"/>
                <a:gd name="T47"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10" h="2997">
                  <a:moveTo>
                    <a:pt x="3708" y="2997"/>
                  </a:moveTo>
                  <a:cubicBezTo>
                    <a:pt x="3589" y="2605"/>
                    <a:pt x="3436" y="2365"/>
                    <a:pt x="3239" y="2264"/>
                  </a:cubicBezTo>
                  <a:cubicBezTo>
                    <a:pt x="2994" y="2138"/>
                    <a:pt x="2703" y="2237"/>
                    <a:pt x="2396" y="2341"/>
                  </a:cubicBezTo>
                  <a:cubicBezTo>
                    <a:pt x="2163" y="2421"/>
                    <a:pt x="1923" y="2502"/>
                    <a:pt x="1675" y="2502"/>
                  </a:cubicBezTo>
                  <a:cubicBezTo>
                    <a:pt x="1662" y="2502"/>
                    <a:pt x="1649" y="2502"/>
                    <a:pt x="1636" y="2501"/>
                  </a:cubicBezTo>
                  <a:cubicBezTo>
                    <a:pt x="1512" y="2497"/>
                    <a:pt x="1395" y="2466"/>
                    <a:pt x="1279" y="2407"/>
                  </a:cubicBezTo>
                  <a:cubicBezTo>
                    <a:pt x="1180" y="2357"/>
                    <a:pt x="1081" y="2285"/>
                    <a:pt x="977" y="2188"/>
                  </a:cubicBezTo>
                  <a:cubicBezTo>
                    <a:pt x="832" y="2052"/>
                    <a:pt x="709" y="1895"/>
                    <a:pt x="584" y="1731"/>
                  </a:cubicBezTo>
                  <a:cubicBezTo>
                    <a:pt x="522" y="1649"/>
                    <a:pt x="450" y="1528"/>
                    <a:pt x="380" y="1391"/>
                  </a:cubicBezTo>
                  <a:cubicBezTo>
                    <a:pt x="306" y="1244"/>
                    <a:pt x="237" y="1083"/>
                    <a:pt x="181" y="925"/>
                  </a:cubicBezTo>
                  <a:cubicBezTo>
                    <a:pt x="118" y="747"/>
                    <a:pt x="73" y="580"/>
                    <a:pt x="49" y="429"/>
                  </a:cubicBezTo>
                  <a:cubicBezTo>
                    <a:pt x="21" y="258"/>
                    <a:pt x="20" y="114"/>
                    <a:pt x="46" y="0"/>
                  </a:cubicBezTo>
                  <a:cubicBezTo>
                    <a:pt x="48" y="1"/>
                    <a:pt x="48" y="1"/>
                    <a:pt x="48" y="1"/>
                  </a:cubicBezTo>
                  <a:cubicBezTo>
                    <a:pt x="0" y="214"/>
                    <a:pt x="47" y="542"/>
                    <a:pt x="183" y="924"/>
                  </a:cubicBezTo>
                  <a:cubicBezTo>
                    <a:pt x="292" y="1232"/>
                    <a:pt x="454" y="1556"/>
                    <a:pt x="586" y="1730"/>
                  </a:cubicBezTo>
                  <a:cubicBezTo>
                    <a:pt x="710" y="1893"/>
                    <a:pt x="834" y="2051"/>
                    <a:pt x="978" y="2186"/>
                  </a:cubicBezTo>
                  <a:cubicBezTo>
                    <a:pt x="1198" y="2392"/>
                    <a:pt x="1407" y="2492"/>
                    <a:pt x="1636" y="2500"/>
                  </a:cubicBezTo>
                  <a:cubicBezTo>
                    <a:pt x="1649" y="2500"/>
                    <a:pt x="1662" y="2500"/>
                    <a:pt x="1675" y="2500"/>
                  </a:cubicBezTo>
                  <a:cubicBezTo>
                    <a:pt x="1923" y="2500"/>
                    <a:pt x="2163" y="2419"/>
                    <a:pt x="2395" y="2340"/>
                  </a:cubicBezTo>
                  <a:cubicBezTo>
                    <a:pt x="2552" y="2286"/>
                    <a:pt x="2700" y="2236"/>
                    <a:pt x="2842" y="2214"/>
                  </a:cubicBezTo>
                  <a:cubicBezTo>
                    <a:pt x="3001" y="2189"/>
                    <a:pt x="3128" y="2205"/>
                    <a:pt x="3240" y="2262"/>
                  </a:cubicBezTo>
                  <a:cubicBezTo>
                    <a:pt x="3336" y="2312"/>
                    <a:pt x="3420" y="2391"/>
                    <a:pt x="3495" y="2505"/>
                  </a:cubicBezTo>
                  <a:cubicBezTo>
                    <a:pt x="3577" y="2629"/>
                    <a:pt x="3647" y="2790"/>
                    <a:pt x="3710" y="2997"/>
                  </a:cubicBezTo>
                  <a:lnTo>
                    <a:pt x="3708"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6" name="Freeform 73"/>
            <p:cNvSpPr/>
            <p:nvPr/>
          </p:nvSpPr>
          <p:spPr bwMode="auto">
            <a:xfrm rot="20039755">
              <a:off x="-1724127" y="-385186"/>
              <a:ext cx="13889038" cy="11245851"/>
            </a:xfrm>
            <a:custGeom>
              <a:avLst/>
              <a:gdLst>
                <a:gd name="T0" fmla="*/ 3700 w 3702"/>
                <a:gd name="T1" fmla="*/ 2997 h 2997"/>
                <a:gd name="T2" fmla="*/ 3239 w 3702"/>
                <a:gd name="T3" fmla="*/ 2263 h 2997"/>
                <a:gd name="T4" fmla="*/ 2391 w 3702"/>
                <a:gd name="T5" fmla="*/ 2353 h 2997"/>
                <a:gd name="T6" fmla="*/ 1644 w 3702"/>
                <a:gd name="T7" fmla="*/ 2528 h 2997"/>
                <a:gd name="T8" fmla="*/ 1620 w 3702"/>
                <a:gd name="T9" fmla="*/ 2528 h 2997"/>
                <a:gd name="T10" fmla="*/ 958 w 3702"/>
                <a:gd name="T11" fmla="*/ 2218 h 2997"/>
                <a:gd name="T12" fmla="*/ 570 w 3702"/>
                <a:gd name="T13" fmla="*/ 1753 h 2997"/>
                <a:gd name="T14" fmla="*/ 174 w 3702"/>
                <a:gd name="T15" fmla="*/ 931 h 2997"/>
                <a:gd name="T16" fmla="*/ 48 w 3702"/>
                <a:gd name="T17" fmla="*/ 429 h 2997"/>
                <a:gd name="T18" fmla="*/ 51 w 3702"/>
                <a:gd name="T19" fmla="*/ 0 h 2997"/>
                <a:gd name="T20" fmla="*/ 53 w 3702"/>
                <a:gd name="T21" fmla="*/ 0 h 2997"/>
                <a:gd name="T22" fmla="*/ 176 w 3702"/>
                <a:gd name="T23" fmla="*/ 930 h 2997"/>
                <a:gd name="T24" fmla="*/ 571 w 3702"/>
                <a:gd name="T25" fmla="*/ 1752 h 2997"/>
                <a:gd name="T26" fmla="*/ 959 w 3702"/>
                <a:gd name="T27" fmla="*/ 2216 h 2997"/>
                <a:gd name="T28" fmla="*/ 1620 w 3702"/>
                <a:gd name="T29" fmla="*/ 2526 h 2997"/>
                <a:gd name="T30" fmla="*/ 2390 w 3702"/>
                <a:gd name="T31" fmla="*/ 2352 h 2997"/>
                <a:gd name="T32" fmla="*/ 2841 w 3702"/>
                <a:gd name="T33" fmla="*/ 2217 h 2997"/>
                <a:gd name="T34" fmla="*/ 3240 w 3702"/>
                <a:gd name="T35" fmla="*/ 2261 h 2997"/>
                <a:gd name="T36" fmla="*/ 3492 w 3702"/>
                <a:gd name="T37" fmla="*/ 2503 h 2997"/>
                <a:gd name="T38" fmla="*/ 3702 w 3702"/>
                <a:gd name="T39" fmla="*/ 2996 h 2997"/>
                <a:gd name="T40" fmla="*/ 3700 w 3702"/>
                <a:gd name="T41"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02" h="2997">
                  <a:moveTo>
                    <a:pt x="3700" y="2997"/>
                  </a:moveTo>
                  <a:cubicBezTo>
                    <a:pt x="3585" y="2602"/>
                    <a:pt x="3434" y="2362"/>
                    <a:pt x="3239" y="2263"/>
                  </a:cubicBezTo>
                  <a:cubicBezTo>
                    <a:pt x="2994" y="2138"/>
                    <a:pt x="2701" y="2242"/>
                    <a:pt x="2391" y="2353"/>
                  </a:cubicBezTo>
                  <a:cubicBezTo>
                    <a:pt x="2150" y="2439"/>
                    <a:pt x="1901" y="2528"/>
                    <a:pt x="1644" y="2528"/>
                  </a:cubicBezTo>
                  <a:cubicBezTo>
                    <a:pt x="1636" y="2528"/>
                    <a:pt x="1628" y="2528"/>
                    <a:pt x="1620" y="2528"/>
                  </a:cubicBezTo>
                  <a:cubicBezTo>
                    <a:pt x="1387" y="2523"/>
                    <a:pt x="1176" y="2424"/>
                    <a:pt x="958" y="2218"/>
                  </a:cubicBezTo>
                  <a:cubicBezTo>
                    <a:pt x="810" y="2077"/>
                    <a:pt x="685" y="1911"/>
                    <a:pt x="570" y="1753"/>
                  </a:cubicBezTo>
                  <a:cubicBezTo>
                    <a:pt x="439" y="1574"/>
                    <a:pt x="281" y="1244"/>
                    <a:pt x="174" y="931"/>
                  </a:cubicBezTo>
                  <a:cubicBezTo>
                    <a:pt x="113" y="750"/>
                    <a:pt x="70" y="581"/>
                    <a:pt x="48" y="429"/>
                  </a:cubicBezTo>
                  <a:cubicBezTo>
                    <a:pt x="22" y="257"/>
                    <a:pt x="23" y="113"/>
                    <a:pt x="51" y="0"/>
                  </a:cubicBezTo>
                  <a:cubicBezTo>
                    <a:pt x="53" y="0"/>
                    <a:pt x="53" y="0"/>
                    <a:pt x="53" y="0"/>
                  </a:cubicBezTo>
                  <a:cubicBezTo>
                    <a:pt x="0" y="211"/>
                    <a:pt x="44" y="541"/>
                    <a:pt x="176" y="930"/>
                  </a:cubicBezTo>
                  <a:cubicBezTo>
                    <a:pt x="282" y="1243"/>
                    <a:pt x="441" y="1573"/>
                    <a:pt x="571" y="1752"/>
                  </a:cubicBezTo>
                  <a:cubicBezTo>
                    <a:pt x="686" y="1910"/>
                    <a:pt x="811" y="2076"/>
                    <a:pt x="959" y="2216"/>
                  </a:cubicBezTo>
                  <a:cubicBezTo>
                    <a:pt x="1177" y="2422"/>
                    <a:pt x="1387" y="2521"/>
                    <a:pt x="1620" y="2526"/>
                  </a:cubicBezTo>
                  <a:cubicBezTo>
                    <a:pt x="1885" y="2532"/>
                    <a:pt x="2142" y="2440"/>
                    <a:pt x="2390" y="2352"/>
                  </a:cubicBezTo>
                  <a:cubicBezTo>
                    <a:pt x="2548" y="2295"/>
                    <a:pt x="2698" y="2241"/>
                    <a:pt x="2841" y="2217"/>
                  </a:cubicBezTo>
                  <a:cubicBezTo>
                    <a:pt x="3001" y="2190"/>
                    <a:pt x="3128" y="2204"/>
                    <a:pt x="3240" y="2261"/>
                  </a:cubicBezTo>
                  <a:cubicBezTo>
                    <a:pt x="3335" y="2310"/>
                    <a:pt x="3418" y="2389"/>
                    <a:pt x="3492" y="2503"/>
                  </a:cubicBezTo>
                  <a:cubicBezTo>
                    <a:pt x="3573" y="2627"/>
                    <a:pt x="3641" y="2788"/>
                    <a:pt x="3702" y="2996"/>
                  </a:cubicBezTo>
                  <a:lnTo>
                    <a:pt x="3700"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7" name="Freeform 74"/>
            <p:cNvSpPr/>
            <p:nvPr/>
          </p:nvSpPr>
          <p:spPr bwMode="auto">
            <a:xfrm rot="20039755">
              <a:off x="-1792039" y="-340304"/>
              <a:ext cx="13855700" cy="11247438"/>
            </a:xfrm>
            <a:custGeom>
              <a:avLst/>
              <a:gdLst>
                <a:gd name="T0" fmla="*/ 3691 w 3693"/>
                <a:gd name="T1" fmla="*/ 2997 h 2997"/>
                <a:gd name="T2" fmla="*/ 3232 w 3693"/>
                <a:gd name="T3" fmla="*/ 2255 h 2997"/>
                <a:gd name="T4" fmla="*/ 2364 w 3693"/>
                <a:gd name="T5" fmla="*/ 2362 h 2997"/>
                <a:gd name="T6" fmla="*/ 1602 w 3693"/>
                <a:gd name="T7" fmla="*/ 2555 h 2997"/>
                <a:gd name="T8" fmla="*/ 1240 w 3693"/>
                <a:gd name="T9" fmla="*/ 2471 h 2997"/>
                <a:gd name="T10" fmla="*/ 938 w 3693"/>
                <a:gd name="T11" fmla="*/ 2248 h 2997"/>
                <a:gd name="T12" fmla="*/ 553 w 3693"/>
                <a:gd name="T13" fmla="*/ 1776 h 2997"/>
                <a:gd name="T14" fmla="*/ 166 w 3693"/>
                <a:gd name="T15" fmla="*/ 938 h 2997"/>
                <a:gd name="T16" fmla="*/ 45 w 3693"/>
                <a:gd name="T17" fmla="*/ 430 h 2997"/>
                <a:gd name="T18" fmla="*/ 54 w 3693"/>
                <a:gd name="T19" fmla="*/ 0 h 2997"/>
                <a:gd name="T20" fmla="*/ 56 w 3693"/>
                <a:gd name="T21" fmla="*/ 1 h 2997"/>
                <a:gd name="T22" fmla="*/ 168 w 3693"/>
                <a:gd name="T23" fmla="*/ 937 h 2997"/>
                <a:gd name="T24" fmla="*/ 555 w 3693"/>
                <a:gd name="T25" fmla="*/ 1775 h 2997"/>
                <a:gd name="T26" fmla="*/ 939 w 3693"/>
                <a:gd name="T27" fmla="*/ 2247 h 2997"/>
                <a:gd name="T28" fmla="*/ 1586 w 3693"/>
                <a:gd name="T29" fmla="*/ 2553 h 2997"/>
                <a:gd name="T30" fmla="*/ 1602 w 3693"/>
                <a:gd name="T31" fmla="*/ 2553 h 2997"/>
                <a:gd name="T32" fmla="*/ 2364 w 3693"/>
                <a:gd name="T33" fmla="*/ 2360 h 2997"/>
                <a:gd name="T34" fmla="*/ 2826 w 3693"/>
                <a:gd name="T35" fmla="*/ 2214 h 2997"/>
                <a:gd name="T36" fmla="*/ 3233 w 3693"/>
                <a:gd name="T37" fmla="*/ 2253 h 2997"/>
                <a:gd name="T38" fmla="*/ 3486 w 3693"/>
                <a:gd name="T39" fmla="*/ 2497 h 2997"/>
                <a:gd name="T40" fmla="*/ 3693 w 3693"/>
                <a:gd name="T41" fmla="*/ 2997 h 2997"/>
                <a:gd name="T42" fmla="*/ 3691 w 3693"/>
                <a:gd name="T43"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93" h="2997">
                  <a:moveTo>
                    <a:pt x="3691" y="2997"/>
                  </a:moveTo>
                  <a:cubicBezTo>
                    <a:pt x="3579" y="2597"/>
                    <a:pt x="3429" y="2354"/>
                    <a:pt x="3232" y="2255"/>
                  </a:cubicBezTo>
                  <a:cubicBezTo>
                    <a:pt x="2984" y="2129"/>
                    <a:pt x="2683" y="2242"/>
                    <a:pt x="2364" y="2362"/>
                  </a:cubicBezTo>
                  <a:cubicBezTo>
                    <a:pt x="2119" y="2454"/>
                    <a:pt x="1865" y="2549"/>
                    <a:pt x="1602" y="2555"/>
                  </a:cubicBezTo>
                  <a:cubicBezTo>
                    <a:pt x="1476" y="2557"/>
                    <a:pt x="1358" y="2530"/>
                    <a:pt x="1240" y="2471"/>
                  </a:cubicBezTo>
                  <a:cubicBezTo>
                    <a:pt x="1141" y="2421"/>
                    <a:pt x="1042" y="2348"/>
                    <a:pt x="938" y="2248"/>
                  </a:cubicBezTo>
                  <a:cubicBezTo>
                    <a:pt x="802" y="2118"/>
                    <a:pt x="685" y="1965"/>
                    <a:pt x="553" y="1776"/>
                  </a:cubicBezTo>
                  <a:cubicBezTo>
                    <a:pt x="425" y="1592"/>
                    <a:pt x="269" y="1255"/>
                    <a:pt x="166" y="938"/>
                  </a:cubicBezTo>
                  <a:cubicBezTo>
                    <a:pt x="107" y="753"/>
                    <a:pt x="66" y="582"/>
                    <a:pt x="45" y="430"/>
                  </a:cubicBezTo>
                  <a:cubicBezTo>
                    <a:pt x="21" y="256"/>
                    <a:pt x="24" y="112"/>
                    <a:pt x="54" y="0"/>
                  </a:cubicBezTo>
                  <a:cubicBezTo>
                    <a:pt x="56" y="1"/>
                    <a:pt x="56" y="1"/>
                    <a:pt x="56" y="1"/>
                  </a:cubicBezTo>
                  <a:cubicBezTo>
                    <a:pt x="0" y="209"/>
                    <a:pt x="40" y="541"/>
                    <a:pt x="168" y="937"/>
                  </a:cubicBezTo>
                  <a:cubicBezTo>
                    <a:pt x="271" y="1254"/>
                    <a:pt x="426" y="1591"/>
                    <a:pt x="555" y="1775"/>
                  </a:cubicBezTo>
                  <a:cubicBezTo>
                    <a:pt x="687" y="1964"/>
                    <a:pt x="803" y="2117"/>
                    <a:pt x="939" y="2247"/>
                  </a:cubicBezTo>
                  <a:cubicBezTo>
                    <a:pt x="1157" y="2455"/>
                    <a:pt x="1363" y="2553"/>
                    <a:pt x="1586" y="2553"/>
                  </a:cubicBezTo>
                  <a:cubicBezTo>
                    <a:pt x="1592" y="2553"/>
                    <a:pt x="1597" y="2553"/>
                    <a:pt x="1602" y="2553"/>
                  </a:cubicBezTo>
                  <a:cubicBezTo>
                    <a:pt x="1864" y="2547"/>
                    <a:pt x="2118" y="2452"/>
                    <a:pt x="2364" y="2360"/>
                  </a:cubicBezTo>
                  <a:cubicBezTo>
                    <a:pt x="2526" y="2299"/>
                    <a:pt x="2680" y="2241"/>
                    <a:pt x="2826" y="2214"/>
                  </a:cubicBezTo>
                  <a:cubicBezTo>
                    <a:pt x="2990" y="2183"/>
                    <a:pt x="3119" y="2196"/>
                    <a:pt x="3233" y="2253"/>
                  </a:cubicBezTo>
                  <a:cubicBezTo>
                    <a:pt x="3329" y="2302"/>
                    <a:pt x="3412" y="2381"/>
                    <a:pt x="3486" y="2497"/>
                  </a:cubicBezTo>
                  <a:cubicBezTo>
                    <a:pt x="3566" y="2622"/>
                    <a:pt x="3634" y="2786"/>
                    <a:pt x="3693" y="2997"/>
                  </a:cubicBezTo>
                  <a:lnTo>
                    <a:pt x="3691"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8" name="Freeform 75"/>
            <p:cNvSpPr/>
            <p:nvPr/>
          </p:nvSpPr>
          <p:spPr bwMode="auto">
            <a:xfrm rot="20039755">
              <a:off x="-1875225" y="-280658"/>
              <a:ext cx="13827125" cy="11242676"/>
            </a:xfrm>
            <a:custGeom>
              <a:avLst/>
              <a:gdLst>
                <a:gd name="T0" fmla="*/ 3683 w 3685"/>
                <a:gd name="T1" fmla="*/ 2996 h 2996"/>
                <a:gd name="T2" fmla="*/ 3232 w 3685"/>
                <a:gd name="T3" fmla="*/ 2254 h 2996"/>
                <a:gd name="T4" fmla="*/ 2360 w 3685"/>
                <a:gd name="T5" fmla="*/ 2373 h 2996"/>
                <a:gd name="T6" fmla="*/ 1585 w 3685"/>
                <a:gd name="T7" fmla="*/ 2580 h 2996"/>
                <a:gd name="T8" fmla="*/ 918 w 3685"/>
                <a:gd name="T9" fmla="*/ 2278 h 2996"/>
                <a:gd name="T10" fmla="*/ 537 w 3685"/>
                <a:gd name="T11" fmla="*/ 1797 h 2996"/>
                <a:gd name="T12" fmla="*/ 159 w 3685"/>
                <a:gd name="T13" fmla="*/ 943 h 2996"/>
                <a:gd name="T14" fmla="*/ 42 w 3685"/>
                <a:gd name="T15" fmla="*/ 429 h 2996"/>
                <a:gd name="T16" fmla="*/ 57 w 3685"/>
                <a:gd name="T17" fmla="*/ 0 h 2996"/>
                <a:gd name="T18" fmla="*/ 59 w 3685"/>
                <a:gd name="T19" fmla="*/ 0 h 2996"/>
                <a:gd name="T20" fmla="*/ 161 w 3685"/>
                <a:gd name="T21" fmla="*/ 943 h 2996"/>
                <a:gd name="T22" fmla="*/ 539 w 3685"/>
                <a:gd name="T23" fmla="*/ 1796 h 2996"/>
                <a:gd name="T24" fmla="*/ 919 w 3685"/>
                <a:gd name="T25" fmla="*/ 2277 h 2996"/>
                <a:gd name="T26" fmla="*/ 1585 w 3685"/>
                <a:gd name="T27" fmla="*/ 2579 h 2996"/>
                <a:gd name="T28" fmla="*/ 2359 w 3685"/>
                <a:gd name="T29" fmla="*/ 2372 h 2996"/>
                <a:gd name="T30" fmla="*/ 2825 w 3685"/>
                <a:gd name="T31" fmla="*/ 2217 h 2996"/>
                <a:gd name="T32" fmla="*/ 3233 w 3685"/>
                <a:gd name="T33" fmla="*/ 2252 h 2996"/>
                <a:gd name="T34" fmla="*/ 3482 w 3685"/>
                <a:gd name="T35" fmla="*/ 2495 h 2996"/>
                <a:gd name="T36" fmla="*/ 3685 w 3685"/>
                <a:gd name="T37" fmla="*/ 2996 h 2996"/>
                <a:gd name="T38" fmla="*/ 3683 w 3685"/>
                <a:gd name="T39"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5" h="2996">
                  <a:moveTo>
                    <a:pt x="3683" y="2996"/>
                  </a:moveTo>
                  <a:cubicBezTo>
                    <a:pt x="3574" y="2594"/>
                    <a:pt x="3426" y="2352"/>
                    <a:pt x="3232" y="2254"/>
                  </a:cubicBezTo>
                  <a:cubicBezTo>
                    <a:pt x="2984" y="2129"/>
                    <a:pt x="2681" y="2248"/>
                    <a:pt x="2360" y="2373"/>
                  </a:cubicBezTo>
                  <a:cubicBezTo>
                    <a:pt x="2110" y="2471"/>
                    <a:pt x="1852" y="2572"/>
                    <a:pt x="1585" y="2580"/>
                  </a:cubicBezTo>
                  <a:cubicBezTo>
                    <a:pt x="1351" y="2588"/>
                    <a:pt x="1139" y="2491"/>
                    <a:pt x="918" y="2278"/>
                  </a:cubicBezTo>
                  <a:cubicBezTo>
                    <a:pt x="771" y="2136"/>
                    <a:pt x="648" y="1963"/>
                    <a:pt x="537" y="1797"/>
                  </a:cubicBezTo>
                  <a:cubicBezTo>
                    <a:pt x="411" y="1608"/>
                    <a:pt x="259" y="1265"/>
                    <a:pt x="159" y="943"/>
                  </a:cubicBezTo>
                  <a:cubicBezTo>
                    <a:pt x="101" y="756"/>
                    <a:pt x="61" y="583"/>
                    <a:pt x="42" y="429"/>
                  </a:cubicBezTo>
                  <a:cubicBezTo>
                    <a:pt x="20" y="254"/>
                    <a:pt x="25" y="110"/>
                    <a:pt x="57" y="0"/>
                  </a:cubicBezTo>
                  <a:cubicBezTo>
                    <a:pt x="59" y="0"/>
                    <a:pt x="59" y="0"/>
                    <a:pt x="59" y="0"/>
                  </a:cubicBezTo>
                  <a:cubicBezTo>
                    <a:pt x="0" y="205"/>
                    <a:pt x="36" y="540"/>
                    <a:pt x="161" y="943"/>
                  </a:cubicBezTo>
                  <a:cubicBezTo>
                    <a:pt x="260" y="1264"/>
                    <a:pt x="412" y="1607"/>
                    <a:pt x="539" y="1796"/>
                  </a:cubicBezTo>
                  <a:cubicBezTo>
                    <a:pt x="650" y="1962"/>
                    <a:pt x="773" y="2135"/>
                    <a:pt x="919" y="2277"/>
                  </a:cubicBezTo>
                  <a:cubicBezTo>
                    <a:pt x="1140" y="2490"/>
                    <a:pt x="1352" y="2586"/>
                    <a:pt x="1585" y="2579"/>
                  </a:cubicBezTo>
                  <a:cubicBezTo>
                    <a:pt x="1851" y="2570"/>
                    <a:pt x="2109" y="2469"/>
                    <a:pt x="2359" y="2372"/>
                  </a:cubicBezTo>
                  <a:cubicBezTo>
                    <a:pt x="2523" y="2307"/>
                    <a:pt x="2678" y="2247"/>
                    <a:pt x="2825" y="2217"/>
                  </a:cubicBezTo>
                  <a:cubicBezTo>
                    <a:pt x="2989" y="2184"/>
                    <a:pt x="3119" y="2195"/>
                    <a:pt x="3233" y="2252"/>
                  </a:cubicBezTo>
                  <a:cubicBezTo>
                    <a:pt x="3328" y="2300"/>
                    <a:pt x="3409" y="2379"/>
                    <a:pt x="3482" y="2495"/>
                  </a:cubicBezTo>
                  <a:cubicBezTo>
                    <a:pt x="3561" y="2620"/>
                    <a:pt x="3627" y="2784"/>
                    <a:pt x="3685" y="2996"/>
                  </a:cubicBezTo>
                  <a:lnTo>
                    <a:pt x="3683"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9" name="Freeform 76"/>
            <p:cNvSpPr/>
            <p:nvPr/>
          </p:nvSpPr>
          <p:spPr bwMode="auto">
            <a:xfrm rot="20039755">
              <a:off x="-1965258" y="-214178"/>
              <a:ext cx="13792200" cy="11241088"/>
            </a:xfrm>
            <a:custGeom>
              <a:avLst/>
              <a:gdLst>
                <a:gd name="T0" fmla="*/ 3675 w 3676"/>
                <a:gd name="T1" fmla="*/ 2996 h 2996"/>
                <a:gd name="T2" fmla="*/ 3235 w 3676"/>
                <a:gd name="T3" fmla="*/ 2259 h 2996"/>
                <a:gd name="T4" fmla="*/ 2372 w 3676"/>
                <a:gd name="T5" fmla="*/ 2389 h 2996"/>
                <a:gd name="T6" fmla="*/ 1568 w 3676"/>
                <a:gd name="T7" fmla="*/ 2607 h 2996"/>
                <a:gd name="T8" fmla="*/ 1201 w 3676"/>
                <a:gd name="T9" fmla="*/ 2527 h 2996"/>
                <a:gd name="T10" fmla="*/ 899 w 3676"/>
                <a:gd name="T11" fmla="*/ 2308 h 2996"/>
                <a:gd name="T12" fmla="*/ 521 w 3676"/>
                <a:gd name="T13" fmla="*/ 1819 h 2996"/>
                <a:gd name="T14" fmla="*/ 151 w 3676"/>
                <a:gd name="T15" fmla="*/ 950 h 2996"/>
                <a:gd name="T16" fmla="*/ 40 w 3676"/>
                <a:gd name="T17" fmla="*/ 429 h 2996"/>
                <a:gd name="T18" fmla="*/ 61 w 3676"/>
                <a:gd name="T19" fmla="*/ 0 h 2996"/>
                <a:gd name="T20" fmla="*/ 63 w 3676"/>
                <a:gd name="T21" fmla="*/ 1 h 2996"/>
                <a:gd name="T22" fmla="*/ 153 w 3676"/>
                <a:gd name="T23" fmla="*/ 949 h 2996"/>
                <a:gd name="T24" fmla="*/ 523 w 3676"/>
                <a:gd name="T25" fmla="*/ 1818 h 2996"/>
                <a:gd name="T26" fmla="*/ 900 w 3676"/>
                <a:gd name="T27" fmla="*/ 2307 h 2996"/>
                <a:gd name="T28" fmla="*/ 1568 w 3676"/>
                <a:gd name="T29" fmla="*/ 2605 h 2996"/>
                <a:gd name="T30" fmla="*/ 2371 w 3676"/>
                <a:gd name="T31" fmla="*/ 2387 h 2996"/>
                <a:gd name="T32" fmla="*/ 2833 w 3676"/>
                <a:gd name="T33" fmla="*/ 2227 h 2996"/>
                <a:gd name="T34" fmla="*/ 3236 w 3676"/>
                <a:gd name="T35" fmla="*/ 2258 h 2996"/>
                <a:gd name="T36" fmla="*/ 3481 w 3676"/>
                <a:gd name="T37" fmla="*/ 2498 h 2996"/>
                <a:gd name="T38" fmla="*/ 3676 w 3676"/>
                <a:gd name="T39" fmla="*/ 2995 h 2996"/>
                <a:gd name="T40" fmla="*/ 3675 w 3676"/>
                <a:gd name="T41"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76" h="2996">
                  <a:moveTo>
                    <a:pt x="3675" y="2996"/>
                  </a:moveTo>
                  <a:cubicBezTo>
                    <a:pt x="3570" y="2596"/>
                    <a:pt x="3426" y="2355"/>
                    <a:pt x="3235" y="2259"/>
                  </a:cubicBezTo>
                  <a:cubicBezTo>
                    <a:pt x="2992" y="2137"/>
                    <a:pt x="2691" y="2259"/>
                    <a:pt x="2372" y="2389"/>
                  </a:cubicBezTo>
                  <a:cubicBezTo>
                    <a:pt x="2113" y="2494"/>
                    <a:pt x="1845" y="2603"/>
                    <a:pt x="1568" y="2607"/>
                  </a:cubicBezTo>
                  <a:cubicBezTo>
                    <a:pt x="1438" y="2609"/>
                    <a:pt x="1318" y="2583"/>
                    <a:pt x="1201" y="2527"/>
                  </a:cubicBezTo>
                  <a:cubicBezTo>
                    <a:pt x="1098" y="2478"/>
                    <a:pt x="999" y="2406"/>
                    <a:pt x="899" y="2308"/>
                  </a:cubicBezTo>
                  <a:cubicBezTo>
                    <a:pt x="749" y="2162"/>
                    <a:pt x="624" y="1979"/>
                    <a:pt x="521" y="1819"/>
                  </a:cubicBezTo>
                  <a:cubicBezTo>
                    <a:pt x="418" y="1658"/>
                    <a:pt x="263" y="1326"/>
                    <a:pt x="151" y="950"/>
                  </a:cubicBezTo>
                  <a:cubicBezTo>
                    <a:pt x="95" y="759"/>
                    <a:pt x="57" y="584"/>
                    <a:pt x="40" y="429"/>
                  </a:cubicBezTo>
                  <a:cubicBezTo>
                    <a:pt x="20" y="253"/>
                    <a:pt x="27" y="109"/>
                    <a:pt x="61" y="0"/>
                  </a:cubicBezTo>
                  <a:cubicBezTo>
                    <a:pt x="63" y="1"/>
                    <a:pt x="63" y="1"/>
                    <a:pt x="63" y="1"/>
                  </a:cubicBezTo>
                  <a:cubicBezTo>
                    <a:pt x="0" y="203"/>
                    <a:pt x="32" y="540"/>
                    <a:pt x="153" y="949"/>
                  </a:cubicBezTo>
                  <a:cubicBezTo>
                    <a:pt x="265" y="1325"/>
                    <a:pt x="419" y="1657"/>
                    <a:pt x="523" y="1818"/>
                  </a:cubicBezTo>
                  <a:cubicBezTo>
                    <a:pt x="626" y="1978"/>
                    <a:pt x="751" y="2161"/>
                    <a:pt x="900" y="2307"/>
                  </a:cubicBezTo>
                  <a:cubicBezTo>
                    <a:pt x="1112" y="2514"/>
                    <a:pt x="1324" y="2609"/>
                    <a:pt x="1568" y="2605"/>
                  </a:cubicBezTo>
                  <a:cubicBezTo>
                    <a:pt x="1845" y="2601"/>
                    <a:pt x="2113" y="2492"/>
                    <a:pt x="2371" y="2387"/>
                  </a:cubicBezTo>
                  <a:cubicBezTo>
                    <a:pt x="2534" y="2321"/>
                    <a:pt x="2688" y="2258"/>
                    <a:pt x="2833" y="2227"/>
                  </a:cubicBezTo>
                  <a:cubicBezTo>
                    <a:pt x="2997" y="2192"/>
                    <a:pt x="3125" y="2202"/>
                    <a:pt x="3236" y="2258"/>
                  </a:cubicBezTo>
                  <a:cubicBezTo>
                    <a:pt x="3330" y="2304"/>
                    <a:pt x="3410" y="2383"/>
                    <a:pt x="3481" y="2498"/>
                  </a:cubicBezTo>
                  <a:cubicBezTo>
                    <a:pt x="3557" y="2622"/>
                    <a:pt x="3621" y="2785"/>
                    <a:pt x="3676" y="2995"/>
                  </a:cubicBezTo>
                  <a:lnTo>
                    <a:pt x="3675"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0" name="Freeform 77"/>
            <p:cNvSpPr/>
            <p:nvPr/>
          </p:nvSpPr>
          <p:spPr bwMode="auto">
            <a:xfrm rot="20039755">
              <a:off x="-2058422" y="-145388"/>
              <a:ext cx="13762038" cy="11242676"/>
            </a:xfrm>
            <a:custGeom>
              <a:avLst/>
              <a:gdLst>
                <a:gd name="T0" fmla="*/ 3666 w 3668"/>
                <a:gd name="T1" fmla="*/ 2996 h 2996"/>
                <a:gd name="T2" fmla="*/ 3234 w 3668"/>
                <a:gd name="T3" fmla="*/ 2258 h 2996"/>
                <a:gd name="T4" fmla="*/ 2366 w 3668"/>
                <a:gd name="T5" fmla="*/ 2400 h 2996"/>
                <a:gd name="T6" fmla="*/ 1551 w 3668"/>
                <a:gd name="T7" fmla="*/ 2634 h 2996"/>
                <a:gd name="T8" fmla="*/ 1181 w 3668"/>
                <a:gd name="T9" fmla="*/ 2557 h 2996"/>
                <a:gd name="T10" fmla="*/ 879 w 3668"/>
                <a:gd name="T11" fmla="*/ 2339 h 2996"/>
                <a:gd name="T12" fmla="*/ 506 w 3668"/>
                <a:gd name="T13" fmla="*/ 1842 h 2996"/>
                <a:gd name="T14" fmla="*/ 144 w 3668"/>
                <a:gd name="T15" fmla="*/ 956 h 2996"/>
                <a:gd name="T16" fmla="*/ 38 w 3668"/>
                <a:gd name="T17" fmla="*/ 430 h 2996"/>
                <a:gd name="T18" fmla="*/ 65 w 3668"/>
                <a:gd name="T19" fmla="*/ 0 h 2996"/>
                <a:gd name="T20" fmla="*/ 67 w 3668"/>
                <a:gd name="T21" fmla="*/ 1 h 2996"/>
                <a:gd name="T22" fmla="*/ 146 w 3668"/>
                <a:gd name="T23" fmla="*/ 955 h 2996"/>
                <a:gd name="T24" fmla="*/ 507 w 3668"/>
                <a:gd name="T25" fmla="*/ 1841 h 2996"/>
                <a:gd name="T26" fmla="*/ 880 w 3668"/>
                <a:gd name="T27" fmla="*/ 2337 h 2996"/>
                <a:gd name="T28" fmla="*/ 1526 w 3668"/>
                <a:gd name="T29" fmla="*/ 2632 h 2996"/>
                <a:gd name="T30" fmla="*/ 1551 w 3668"/>
                <a:gd name="T31" fmla="*/ 2632 h 2996"/>
                <a:gd name="T32" fmla="*/ 2366 w 3668"/>
                <a:gd name="T33" fmla="*/ 2399 h 2996"/>
                <a:gd name="T34" fmla="*/ 2831 w 3668"/>
                <a:gd name="T35" fmla="*/ 2230 h 2996"/>
                <a:gd name="T36" fmla="*/ 3235 w 3668"/>
                <a:gd name="T37" fmla="*/ 2256 h 2996"/>
                <a:gd name="T38" fmla="*/ 3477 w 3668"/>
                <a:gd name="T39" fmla="*/ 2496 h 2996"/>
                <a:gd name="T40" fmla="*/ 3668 w 3668"/>
                <a:gd name="T41" fmla="*/ 2995 h 2996"/>
                <a:gd name="T42" fmla="*/ 3666 w 3668"/>
                <a:gd name="T43"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8" h="2996">
                  <a:moveTo>
                    <a:pt x="3666" y="2996"/>
                  </a:moveTo>
                  <a:cubicBezTo>
                    <a:pt x="3565" y="2594"/>
                    <a:pt x="3424" y="2353"/>
                    <a:pt x="3234" y="2258"/>
                  </a:cubicBezTo>
                  <a:cubicBezTo>
                    <a:pt x="2991" y="2137"/>
                    <a:pt x="2688" y="2265"/>
                    <a:pt x="2366" y="2400"/>
                  </a:cubicBezTo>
                  <a:cubicBezTo>
                    <a:pt x="2104" y="2511"/>
                    <a:pt x="1832" y="2626"/>
                    <a:pt x="1551" y="2634"/>
                  </a:cubicBezTo>
                  <a:cubicBezTo>
                    <a:pt x="1420" y="2637"/>
                    <a:pt x="1299" y="2612"/>
                    <a:pt x="1181" y="2557"/>
                  </a:cubicBezTo>
                  <a:cubicBezTo>
                    <a:pt x="1078" y="2508"/>
                    <a:pt x="979" y="2437"/>
                    <a:pt x="879" y="2339"/>
                  </a:cubicBezTo>
                  <a:cubicBezTo>
                    <a:pt x="728" y="2189"/>
                    <a:pt x="605" y="2003"/>
                    <a:pt x="506" y="1842"/>
                  </a:cubicBezTo>
                  <a:cubicBezTo>
                    <a:pt x="404" y="1676"/>
                    <a:pt x="252" y="1337"/>
                    <a:pt x="144" y="956"/>
                  </a:cubicBezTo>
                  <a:cubicBezTo>
                    <a:pt x="89" y="762"/>
                    <a:pt x="53" y="585"/>
                    <a:pt x="38" y="430"/>
                  </a:cubicBezTo>
                  <a:cubicBezTo>
                    <a:pt x="20" y="252"/>
                    <a:pt x="29" y="107"/>
                    <a:pt x="65" y="0"/>
                  </a:cubicBezTo>
                  <a:cubicBezTo>
                    <a:pt x="67" y="1"/>
                    <a:pt x="67" y="1"/>
                    <a:pt x="67" y="1"/>
                  </a:cubicBezTo>
                  <a:cubicBezTo>
                    <a:pt x="0" y="200"/>
                    <a:pt x="28" y="539"/>
                    <a:pt x="146" y="955"/>
                  </a:cubicBezTo>
                  <a:cubicBezTo>
                    <a:pt x="254" y="1336"/>
                    <a:pt x="405" y="1675"/>
                    <a:pt x="507" y="1841"/>
                  </a:cubicBezTo>
                  <a:cubicBezTo>
                    <a:pt x="607" y="2002"/>
                    <a:pt x="729" y="2188"/>
                    <a:pt x="880" y="2337"/>
                  </a:cubicBezTo>
                  <a:cubicBezTo>
                    <a:pt x="1084" y="2538"/>
                    <a:pt x="1290" y="2632"/>
                    <a:pt x="1526" y="2632"/>
                  </a:cubicBezTo>
                  <a:cubicBezTo>
                    <a:pt x="1534" y="2632"/>
                    <a:pt x="1542" y="2632"/>
                    <a:pt x="1551" y="2632"/>
                  </a:cubicBezTo>
                  <a:cubicBezTo>
                    <a:pt x="1832" y="2624"/>
                    <a:pt x="2103" y="2509"/>
                    <a:pt x="2366" y="2399"/>
                  </a:cubicBezTo>
                  <a:cubicBezTo>
                    <a:pt x="2530" y="2329"/>
                    <a:pt x="2685" y="2264"/>
                    <a:pt x="2831" y="2230"/>
                  </a:cubicBezTo>
                  <a:cubicBezTo>
                    <a:pt x="2995" y="2192"/>
                    <a:pt x="3124" y="2201"/>
                    <a:pt x="3235" y="2256"/>
                  </a:cubicBezTo>
                  <a:cubicBezTo>
                    <a:pt x="3328" y="2303"/>
                    <a:pt x="3407" y="2381"/>
                    <a:pt x="3477" y="2496"/>
                  </a:cubicBezTo>
                  <a:cubicBezTo>
                    <a:pt x="3552" y="2620"/>
                    <a:pt x="3615" y="2784"/>
                    <a:pt x="3668" y="2995"/>
                  </a:cubicBezTo>
                  <a:lnTo>
                    <a:pt x="3666"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1" name="Freeform 78"/>
            <p:cNvSpPr/>
            <p:nvPr/>
          </p:nvSpPr>
          <p:spPr bwMode="auto">
            <a:xfrm rot="20039755">
              <a:off x="-2079250" y="-89638"/>
              <a:ext cx="13662025" cy="11242676"/>
            </a:xfrm>
            <a:custGeom>
              <a:avLst/>
              <a:gdLst>
                <a:gd name="T0" fmla="*/ 3639 w 3641"/>
                <a:gd name="T1" fmla="*/ 2996 h 2996"/>
                <a:gd name="T2" fmla="*/ 3214 w 3641"/>
                <a:gd name="T3" fmla="*/ 2257 h 2996"/>
                <a:gd name="T4" fmla="*/ 2810 w 3641"/>
                <a:gd name="T5" fmla="*/ 2235 h 2996"/>
                <a:gd name="T6" fmla="*/ 2341 w 3641"/>
                <a:gd name="T7" fmla="*/ 2412 h 2996"/>
                <a:gd name="T8" fmla="*/ 1514 w 3641"/>
                <a:gd name="T9" fmla="*/ 2660 h 2996"/>
                <a:gd name="T10" fmla="*/ 1142 w 3641"/>
                <a:gd name="T11" fmla="*/ 2587 h 2996"/>
                <a:gd name="T12" fmla="*/ 840 w 3641"/>
                <a:gd name="T13" fmla="*/ 2369 h 2996"/>
                <a:gd name="T14" fmla="*/ 471 w 3641"/>
                <a:gd name="T15" fmla="*/ 1864 h 2996"/>
                <a:gd name="T16" fmla="*/ 117 w 3641"/>
                <a:gd name="T17" fmla="*/ 962 h 2996"/>
                <a:gd name="T18" fmla="*/ 16 w 3641"/>
                <a:gd name="T19" fmla="*/ 430 h 2996"/>
                <a:gd name="T20" fmla="*/ 49 w 3641"/>
                <a:gd name="T21" fmla="*/ 0 h 2996"/>
                <a:gd name="T22" fmla="*/ 51 w 3641"/>
                <a:gd name="T23" fmla="*/ 1 h 2996"/>
                <a:gd name="T24" fmla="*/ 18 w 3641"/>
                <a:gd name="T25" fmla="*/ 430 h 2996"/>
                <a:gd name="T26" fmla="*/ 119 w 3641"/>
                <a:gd name="T27" fmla="*/ 962 h 2996"/>
                <a:gd name="T28" fmla="*/ 472 w 3641"/>
                <a:gd name="T29" fmla="*/ 1863 h 2996"/>
                <a:gd name="T30" fmla="*/ 842 w 3641"/>
                <a:gd name="T31" fmla="*/ 2368 h 2996"/>
                <a:gd name="T32" fmla="*/ 1480 w 3641"/>
                <a:gd name="T33" fmla="*/ 2659 h 2996"/>
                <a:gd name="T34" fmla="*/ 1514 w 3641"/>
                <a:gd name="T35" fmla="*/ 2658 h 2996"/>
                <a:gd name="T36" fmla="*/ 2341 w 3641"/>
                <a:gd name="T37" fmla="*/ 2410 h 2996"/>
                <a:gd name="T38" fmla="*/ 2810 w 3641"/>
                <a:gd name="T39" fmla="*/ 2233 h 2996"/>
                <a:gd name="T40" fmla="*/ 3215 w 3641"/>
                <a:gd name="T41" fmla="*/ 2255 h 2996"/>
                <a:gd name="T42" fmla="*/ 3454 w 3641"/>
                <a:gd name="T43" fmla="*/ 2494 h 2996"/>
                <a:gd name="T44" fmla="*/ 3641 w 3641"/>
                <a:gd name="T45" fmla="*/ 2995 h 2996"/>
                <a:gd name="T46" fmla="*/ 3639 w 3641"/>
                <a:gd name="T47"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41" h="2996">
                  <a:moveTo>
                    <a:pt x="3639" y="2996"/>
                  </a:moveTo>
                  <a:cubicBezTo>
                    <a:pt x="3541" y="2592"/>
                    <a:pt x="3402" y="2350"/>
                    <a:pt x="3214" y="2257"/>
                  </a:cubicBezTo>
                  <a:cubicBezTo>
                    <a:pt x="3103" y="2202"/>
                    <a:pt x="2975" y="2195"/>
                    <a:pt x="2810" y="2235"/>
                  </a:cubicBezTo>
                  <a:cubicBezTo>
                    <a:pt x="2664" y="2271"/>
                    <a:pt x="2507" y="2339"/>
                    <a:pt x="2341" y="2412"/>
                  </a:cubicBezTo>
                  <a:cubicBezTo>
                    <a:pt x="2075" y="2528"/>
                    <a:pt x="1799" y="2649"/>
                    <a:pt x="1514" y="2660"/>
                  </a:cubicBezTo>
                  <a:cubicBezTo>
                    <a:pt x="1382" y="2665"/>
                    <a:pt x="1260" y="2641"/>
                    <a:pt x="1142" y="2587"/>
                  </a:cubicBezTo>
                  <a:cubicBezTo>
                    <a:pt x="1038" y="2539"/>
                    <a:pt x="939" y="2467"/>
                    <a:pt x="840" y="2369"/>
                  </a:cubicBezTo>
                  <a:cubicBezTo>
                    <a:pt x="686" y="2215"/>
                    <a:pt x="562" y="2018"/>
                    <a:pt x="471" y="1864"/>
                  </a:cubicBezTo>
                  <a:cubicBezTo>
                    <a:pt x="370" y="1693"/>
                    <a:pt x="222" y="1348"/>
                    <a:pt x="117" y="962"/>
                  </a:cubicBezTo>
                  <a:cubicBezTo>
                    <a:pt x="64" y="766"/>
                    <a:pt x="30" y="586"/>
                    <a:pt x="16" y="430"/>
                  </a:cubicBezTo>
                  <a:cubicBezTo>
                    <a:pt x="0" y="251"/>
                    <a:pt x="11" y="106"/>
                    <a:pt x="49" y="0"/>
                  </a:cubicBezTo>
                  <a:cubicBezTo>
                    <a:pt x="51" y="1"/>
                    <a:pt x="51" y="1"/>
                    <a:pt x="51" y="1"/>
                  </a:cubicBezTo>
                  <a:cubicBezTo>
                    <a:pt x="13" y="106"/>
                    <a:pt x="2" y="251"/>
                    <a:pt x="18" y="430"/>
                  </a:cubicBezTo>
                  <a:cubicBezTo>
                    <a:pt x="32" y="586"/>
                    <a:pt x="66" y="765"/>
                    <a:pt x="119" y="962"/>
                  </a:cubicBezTo>
                  <a:cubicBezTo>
                    <a:pt x="223" y="1347"/>
                    <a:pt x="372" y="1692"/>
                    <a:pt x="472" y="1863"/>
                  </a:cubicBezTo>
                  <a:cubicBezTo>
                    <a:pt x="563" y="2017"/>
                    <a:pt x="688" y="2214"/>
                    <a:pt x="842" y="2368"/>
                  </a:cubicBezTo>
                  <a:cubicBezTo>
                    <a:pt x="1038" y="2563"/>
                    <a:pt x="1247" y="2659"/>
                    <a:pt x="1480" y="2659"/>
                  </a:cubicBezTo>
                  <a:cubicBezTo>
                    <a:pt x="1492" y="2659"/>
                    <a:pt x="1503" y="2659"/>
                    <a:pt x="1514" y="2658"/>
                  </a:cubicBezTo>
                  <a:cubicBezTo>
                    <a:pt x="1799" y="2647"/>
                    <a:pt x="2074" y="2527"/>
                    <a:pt x="2341" y="2410"/>
                  </a:cubicBezTo>
                  <a:cubicBezTo>
                    <a:pt x="2506" y="2338"/>
                    <a:pt x="2663" y="2269"/>
                    <a:pt x="2810" y="2233"/>
                  </a:cubicBezTo>
                  <a:cubicBezTo>
                    <a:pt x="2975" y="2193"/>
                    <a:pt x="3103" y="2200"/>
                    <a:pt x="3215" y="2255"/>
                  </a:cubicBezTo>
                  <a:cubicBezTo>
                    <a:pt x="3307" y="2301"/>
                    <a:pt x="3385" y="2379"/>
                    <a:pt x="3454" y="2494"/>
                  </a:cubicBezTo>
                  <a:cubicBezTo>
                    <a:pt x="3528" y="2619"/>
                    <a:pt x="3589" y="2783"/>
                    <a:pt x="3641" y="2995"/>
                  </a:cubicBezTo>
                  <a:lnTo>
                    <a:pt x="3639"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2" name="Freeform 79"/>
            <p:cNvSpPr/>
            <p:nvPr/>
          </p:nvSpPr>
          <p:spPr bwMode="auto">
            <a:xfrm rot="20039755">
              <a:off x="-2158670" y="-17917"/>
              <a:ext cx="13627100" cy="11237913"/>
            </a:xfrm>
            <a:custGeom>
              <a:avLst/>
              <a:gdLst>
                <a:gd name="T0" fmla="*/ 3630 w 3632"/>
                <a:gd name="T1" fmla="*/ 2995 h 2995"/>
                <a:gd name="T2" fmla="*/ 3448 w 3632"/>
                <a:gd name="T3" fmla="*/ 2493 h 2995"/>
                <a:gd name="T4" fmla="*/ 3213 w 3632"/>
                <a:gd name="T5" fmla="*/ 2256 h 2995"/>
                <a:gd name="T6" fmla="*/ 2808 w 3632"/>
                <a:gd name="T7" fmla="*/ 2238 h 2995"/>
                <a:gd name="T8" fmla="*/ 2336 w 3632"/>
                <a:gd name="T9" fmla="*/ 2423 h 2995"/>
                <a:gd name="T10" fmla="*/ 1497 w 3632"/>
                <a:gd name="T11" fmla="*/ 2687 h 2995"/>
                <a:gd name="T12" fmla="*/ 1123 w 3632"/>
                <a:gd name="T13" fmla="*/ 2617 h 2995"/>
                <a:gd name="T14" fmla="*/ 821 w 3632"/>
                <a:gd name="T15" fmla="*/ 2399 h 2995"/>
                <a:gd name="T16" fmla="*/ 455 w 3632"/>
                <a:gd name="T17" fmla="*/ 1886 h 2995"/>
                <a:gd name="T18" fmla="*/ 110 w 3632"/>
                <a:gd name="T19" fmla="*/ 968 h 2995"/>
                <a:gd name="T20" fmla="*/ 14 w 3632"/>
                <a:gd name="T21" fmla="*/ 430 h 2995"/>
                <a:gd name="T22" fmla="*/ 53 w 3632"/>
                <a:gd name="T23" fmla="*/ 0 h 2995"/>
                <a:gd name="T24" fmla="*/ 55 w 3632"/>
                <a:gd name="T25" fmla="*/ 1 h 2995"/>
                <a:gd name="T26" fmla="*/ 16 w 3632"/>
                <a:gd name="T27" fmla="*/ 430 h 2995"/>
                <a:gd name="T28" fmla="*/ 112 w 3632"/>
                <a:gd name="T29" fmla="*/ 968 h 2995"/>
                <a:gd name="T30" fmla="*/ 457 w 3632"/>
                <a:gd name="T31" fmla="*/ 1885 h 2995"/>
                <a:gd name="T32" fmla="*/ 822 w 3632"/>
                <a:gd name="T33" fmla="*/ 2398 h 2995"/>
                <a:gd name="T34" fmla="*/ 1453 w 3632"/>
                <a:gd name="T35" fmla="*/ 2686 h 2995"/>
                <a:gd name="T36" fmla="*/ 1497 w 3632"/>
                <a:gd name="T37" fmla="*/ 2685 h 2995"/>
                <a:gd name="T38" fmla="*/ 2335 w 3632"/>
                <a:gd name="T39" fmla="*/ 2422 h 2995"/>
                <a:gd name="T40" fmla="*/ 2808 w 3632"/>
                <a:gd name="T41" fmla="*/ 2236 h 2995"/>
                <a:gd name="T42" fmla="*/ 3214 w 3632"/>
                <a:gd name="T43" fmla="*/ 2254 h 2995"/>
                <a:gd name="T44" fmla="*/ 3450 w 3632"/>
                <a:gd name="T45" fmla="*/ 2492 h 2995"/>
                <a:gd name="T46" fmla="*/ 3632 w 3632"/>
                <a:gd name="T47" fmla="*/ 2995 h 2995"/>
                <a:gd name="T48" fmla="*/ 3630 w 3632"/>
                <a:gd name="T49" fmla="*/ 2995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32" h="2995">
                  <a:moveTo>
                    <a:pt x="3630" y="2995"/>
                  </a:moveTo>
                  <a:cubicBezTo>
                    <a:pt x="3581" y="2782"/>
                    <a:pt x="3521" y="2618"/>
                    <a:pt x="3448" y="2493"/>
                  </a:cubicBezTo>
                  <a:cubicBezTo>
                    <a:pt x="3381" y="2378"/>
                    <a:pt x="3304" y="2301"/>
                    <a:pt x="3213" y="2256"/>
                  </a:cubicBezTo>
                  <a:cubicBezTo>
                    <a:pt x="3102" y="2201"/>
                    <a:pt x="2974" y="2195"/>
                    <a:pt x="2808" y="2238"/>
                  </a:cubicBezTo>
                  <a:cubicBezTo>
                    <a:pt x="2661" y="2276"/>
                    <a:pt x="2503" y="2348"/>
                    <a:pt x="2336" y="2423"/>
                  </a:cubicBezTo>
                  <a:cubicBezTo>
                    <a:pt x="2066" y="2546"/>
                    <a:pt x="1786" y="2672"/>
                    <a:pt x="1497" y="2687"/>
                  </a:cubicBezTo>
                  <a:cubicBezTo>
                    <a:pt x="1363" y="2694"/>
                    <a:pt x="1241" y="2671"/>
                    <a:pt x="1123" y="2617"/>
                  </a:cubicBezTo>
                  <a:cubicBezTo>
                    <a:pt x="1018" y="2569"/>
                    <a:pt x="919" y="2498"/>
                    <a:pt x="821" y="2399"/>
                  </a:cubicBezTo>
                  <a:cubicBezTo>
                    <a:pt x="699" y="2277"/>
                    <a:pt x="586" y="2119"/>
                    <a:pt x="455" y="1886"/>
                  </a:cubicBezTo>
                  <a:cubicBezTo>
                    <a:pt x="356" y="1711"/>
                    <a:pt x="210" y="1359"/>
                    <a:pt x="110" y="968"/>
                  </a:cubicBezTo>
                  <a:cubicBezTo>
                    <a:pt x="58" y="769"/>
                    <a:pt x="26" y="588"/>
                    <a:pt x="14" y="430"/>
                  </a:cubicBezTo>
                  <a:cubicBezTo>
                    <a:pt x="0" y="249"/>
                    <a:pt x="13" y="105"/>
                    <a:pt x="53" y="0"/>
                  </a:cubicBezTo>
                  <a:cubicBezTo>
                    <a:pt x="55" y="1"/>
                    <a:pt x="55" y="1"/>
                    <a:pt x="55" y="1"/>
                  </a:cubicBezTo>
                  <a:cubicBezTo>
                    <a:pt x="15" y="105"/>
                    <a:pt x="2" y="250"/>
                    <a:pt x="16" y="430"/>
                  </a:cubicBezTo>
                  <a:cubicBezTo>
                    <a:pt x="28" y="587"/>
                    <a:pt x="60" y="768"/>
                    <a:pt x="112" y="968"/>
                  </a:cubicBezTo>
                  <a:cubicBezTo>
                    <a:pt x="212" y="1358"/>
                    <a:pt x="357" y="1710"/>
                    <a:pt x="457" y="1885"/>
                  </a:cubicBezTo>
                  <a:cubicBezTo>
                    <a:pt x="588" y="2118"/>
                    <a:pt x="701" y="2276"/>
                    <a:pt x="822" y="2398"/>
                  </a:cubicBezTo>
                  <a:cubicBezTo>
                    <a:pt x="1014" y="2591"/>
                    <a:pt x="1221" y="2686"/>
                    <a:pt x="1453" y="2686"/>
                  </a:cubicBezTo>
                  <a:cubicBezTo>
                    <a:pt x="1468" y="2686"/>
                    <a:pt x="1482" y="2686"/>
                    <a:pt x="1497" y="2685"/>
                  </a:cubicBezTo>
                  <a:cubicBezTo>
                    <a:pt x="1786" y="2670"/>
                    <a:pt x="2065" y="2544"/>
                    <a:pt x="2335" y="2422"/>
                  </a:cubicBezTo>
                  <a:cubicBezTo>
                    <a:pt x="2502" y="2346"/>
                    <a:pt x="2660" y="2274"/>
                    <a:pt x="2808" y="2236"/>
                  </a:cubicBezTo>
                  <a:cubicBezTo>
                    <a:pt x="2974" y="2193"/>
                    <a:pt x="3103" y="2199"/>
                    <a:pt x="3214" y="2254"/>
                  </a:cubicBezTo>
                  <a:cubicBezTo>
                    <a:pt x="3305" y="2299"/>
                    <a:pt x="3382" y="2377"/>
                    <a:pt x="3450" y="2492"/>
                  </a:cubicBezTo>
                  <a:cubicBezTo>
                    <a:pt x="3523" y="2617"/>
                    <a:pt x="3583" y="2782"/>
                    <a:pt x="3632" y="2995"/>
                  </a:cubicBezTo>
                  <a:lnTo>
                    <a:pt x="3630" y="29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3" name="Freeform 80"/>
            <p:cNvSpPr/>
            <p:nvPr/>
          </p:nvSpPr>
          <p:spPr bwMode="auto">
            <a:xfrm rot="20039755">
              <a:off x="-2223087" y="54246"/>
              <a:ext cx="13596938" cy="11234738"/>
            </a:xfrm>
            <a:custGeom>
              <a:avLst/>
              <a:gdLst>
                <a:gd name="T0" fmla="*/ 3622 w 3624"/>
                <a:gd name="T1" fmla="*/ 2994 h 2994"/>
                <a:gd name="T2" fmla="*/ 3445 w 3624"/>
                <a:gd name="T3" fmla="*/ 2491 h 2994"/>
                <a:gd name="T4" fmla="*/ 3212 w 3624"/>
                <a:gd name="T5" fmla="*/ 2253 h 2994"/>
                <a:gd name="T6" fmla="*/ 2806 w 3624"/>
                <a:gd name="T7" fmla="*/ 2240 h 2994"/>
                <a:gd name="T8" fmla="*/ 2330 w 3624"/>
                <a:gd name="T9" fmla="*/ 2434 h 2994"/>
                <a:gd name="T10" fmla="*/ 1480 w 3624"/>
                <a:gd name="T11" fmla="*/ 2713 h 2994"/>
                <a:gd name="T12" fmla="*/ 801 w 3624"/>
                <a:gd name="T13" fmla="*/ 2429 h 2994"/>
                <a:gd name="T14" fmla="*/ 439 w 3624"/>
                <a:gd name="T15" fmla="*/ 1908 h 2994"/>
                <a:gd name="T16" fmla="*/ 102 w 3624"/>
                <a:gd name="T17" fmla="*/ 974 h 2994"/>
                <a:gd name="T18" fmla="*/ 12 w 3624"/>
                <a:gd name="T19" fmla="*/ 429 h 2994"/>
                <a:gd name="T20" fmla="*/ 57 w 3624"/>
                <a:gd name="T21" fmla="*/ 0 h 2994"/>
                <a:gd name="T22" fmla="*/ 59 w 3624"/>
                <a:gd name="T23" fmla="*/ 1 h 2994"/>
                <a:gd name="T24" fmla="*/ 14 w 3624"/>
                <a:gd name="T25" fmla="*/ 429 h 2994"/>
                <a:gd name="T26" fmla="*/ 104 w 3624"/>
                <a:gd name="T27" fmla="*/ 974 h 2994"/>
                <a:gd name="T28" fmla="*/ 441 w 3624"/>
                <a:gd name="T29" fmla="*/ 1907 h 2994"/>
                <a:gd name="T30" fmla="*/ 803 w 3624"/>
                <a:gd name="T31" fmla="*/ 2427 h 2994"/>
                <a:gd name="T32" fmla="*/ 1480 w 3624"/>
                <a:gd name="T33" fmla="*/ 2711 h 2994"/>
                <a:gd name="T34" fmla="*/ 2329 w 3624"/>
                <a:gd name="T35" fmla="*/ 2432 h 2994"/>
                <a:gd name="T36" fmla="*/ 2806 w 3624"/>
                <a:gd name="T37" fmla="*/ 2238 h 2994"/>
                <a:gd name="T38" fmla="*/ 3212 w 3624"/>
                <a:gd name="T39" fmla="*/ 2252 h 2994"/>
                <a:gd name="T40" fmla="*/ 3446 w 3624"/>
                <a:gd name="T41" fmla="*/ 2490 h 2994"/>
                <a:gd name="T42" fmla="*/ 3624 w 3624"/>
                <a:gd name="T43" fmla="*/ 2994 h 2994"/>
                <a:gd name="T44" fmla="*/ 3622 w 3624"/>
                <a:gd name="T45"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24" h="2994">
                  <a:moveTo>
                    <a:pt x="3622" y="2994"/>
                  </a:moveTo>
                  <a:cubicBezTo>
                    <a:pt x="3574" y="2780"/>
                    <a:pt x="3516" y="2616"/>
                    <a:pt x="3445" y="2491"/>
                  </a:cubicBezTo>
                  <a:cubicBezTo>
                    <a:pt x="3378" y="2376"/>
                    <a:pt x="3302" y="2298"/>
                    <a:pt x="3212" y="2253"/>
                  </a:cubicBezTo>
                  <a:cubicBezTo>
                    <a:pt x="3101" y="2199"/>
                    <a:pt x="2972" y="2195"/>
                    <a:pt x="2806" y="2240"/>
                  </a:cubicBezTo>
                  <a:cubicBezTo>
                    <a:pt x="2658" y="2280"/>
                    <a:pt x="2499" y="2355"/>
                    <a:pt x="2330" y="2434"/>
                  </a:cubicBezTo>
                  <a:cubicBezTo>
                    <a:pt x="2056" y="2562"/>
                    <a:pt x="1773" y="2694"/>
                    <a:pt x="1480" y="2713"/>
                  </a:cubicBezTo>
                  <a:cubicBezTo>
                    <a:pt x="1226" y="2728"/>
                    <a:pt x="1004" y="2635"/>
                    <a:pt x="801" y="2429"/>
                  </a:cubicBezTo>
                  <a:cubicBezTo>
                    <a:pt x="679" y="2304"/>
                    <a:pt x="567" y="2143"/>
                    <a:pt x="439" y="1908"/>
                  </a:cubicBezTo>
                  <a:cubicBezTo>
                    <a:pt x="341" y="1727"/>
                    <a:pt x="199" y="1369"/>
                    <a:pt x="102" y="974"/>
                  </a:cubicBezTo>
                  <a:cubicBezTo>
                    <a:pt x="53" y="771"/>
                    <a:pt x="22" y="588"/>
                    <a:pt x="12" y="429"/>
                  </a:cubicBezTo>
                  <a:cubicBezTo>
                    <a:pt x="0" y="248"/>
                    <a:pt x="15" y="103"/>
                    <a:pt x="57" y="0"/>
                  </a:cubicBezTo>
                  <a:cubicBezTo>
                    <a:pt x="59" y="1"/>
                    <a:pt x="59" y="1"/>
                    <a:pt x="59" y="1"/>
                  </a:cubicBezTo>
                  <a:cubicBezTo>
                    <a:pt x="17" y="103"/>
                    <a:pt x="2" y="248"/>
                    <a:pt x="14" y="429"/>
                  </a:cubicBezTo>
                  <a:cubicBezTo>
                    <a:pt x="24" y="588"/>
                    <a:pt x="54" y="771"/>
                    <a:pt x="104" y="974"/>
                  </a:cubicBezTo>
                  <a:cubicBezTo>
                    <a:pt x="201" y="1368"/>
                    <a:pt x="343" y="1727"/>
                    <a:pt x="441" y="1907"/>
                  </a:cubicBezTo>
                  <a:cubicBezTo>
                    <a:pt x="569" y="2142"/>
                    <a:pt x="680" y="2303"/>
                    <a:pt x="803" y="2427"/>
                  </a:cubicBezTo>
                  <a:cubicBezTo>
                    <a:pt x="1005" y="2634"/>
                    <a:pt x="1227" y="2726"/>
                    <a:pt x="1480" y="2711"/>
                  </a:cubicBezTo>
                  <a:cubicBezTo>
                    <a:pt x="1773" y="2693"/>
                    <a:pt x="2056" y="2560"/>
                    <a:pt x="2329" y="2432"/>
                  </a:cubicBezTo>
                  <a:cubicBezTo>
                    <a:pt x="2498" y="2353"/>
                    <a:pt x="2657" y="2279"/>
                    <a:pt x="2806" y="2238"/>
                  </a:cubicBezTo>
                  <a:cubicBezTo>
                    <a:pt x="2972" y="2193"/>
                    <a:pt x="3102" y="2197"/>
                    <a:pt x="3212" y="2252"/>
                  </a:cubicBezTo>
                  <a:cubicBezTo>
                    <a:pt x="3303" y="2296"/>
                    <a:pt x="3380" y="2374"/>
                    <a:pt x="3446" y="2490"/>
                  </a:cubicBezTo>
                  <a:cubicBezTo>
                    <a:pt x="3518" y="2615"/>
                    <a:pt x="3576" y="2780"/>
                    <a:pt x="3624" y="2994"/>
                  </a:cubicBezTo>
                  <a:lnTo>
                    <a:pt x="3622"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4" name="Freeform 81"/>
            <p:cNvSpPr/>
            <p:nvPr/>
          </p:nvSpPr>
          <p:spPr bwMode="auto">
            <a:xfrm rot="20039755">
              <a:off x="-2267726" y="116343"/>
              <a:ext cx="13569950" cy="11237913"/>
            </a:xfrm>
            <a:custGeom>
              <a:avLst/>
              <a:gdLst>
                <a:gd name="T0" fmla="*/ 3615 w 3617"/>
                <a:gd name="T1" fmla="*/ 2995 h 2995"/>
                <a:gd name="T2" fmla="*/ 3442 w 3617"/>
                <a:gd name="T3" fmla="*/ 2490 h 2995"/>
                <a:gd name="T4" fmla="*/ 3211 w 3617"/>
                <a:gd name="T5" fmla="*/ 2252 h 2995"/>
                <a:gd name="T6" fmla="*/ 2805 w 3617"/>
                <a:gd name="T7" fmla="*/ 2243 h 2995"/>
                <a:gd name="T8" fmla="*/ 2325 w 3617"/>
                <a:gd name="T9" fmla="*/ 2445 h 2995"/>
                <a:gd name="T10" fmla="*/ 1464 w 3617"/>
                <a:gd name="T11" fmla="*/ 2740 h 2995"/>
                <a:gd name="T12" fmla="*/ 783 w 3617"/>
                <a:gd name="T13" fmla="*/ 2459 h 2995"/>
                <a:gd name="T14" fmla="*/ 424 w 3617"/>
                <a:gd name="T15" fmla="*/ 1930 h 2995"/>
                <a:gd name="T16" fmla="*/ 96 w 3617"/>
                <a:gd name="T17" fmla="*/ 981 h 2995"/>
                <a:gd name="T18" fmla="*/ 10 w 3617"/>
                <a:gd name="T19" fmla="*/ 430 h 2995"/>
                <a:gd name="T20" fmla="*/ 61 w 3617"/>
                <a:gd name="T21" fmla="*/ 0 h 2995"/>
                <a:gd name="T22" fmla="*/ 63 w 3617"/>
                <a:gd name="T23" fmla="*/ 1 h 2995"/>
                <a:gd name="T24" fmla="*/ 12 w 3617"/>
                <a:gd name="T25" fmla="*/ 430 h 2995"/>
                <a:gd name="T26" fmla="*/ 98 w 3617"/>
                <a:gd name="T27" fmla="*/ 980 h 2995"/>
                <a:gd name="T28" fmla="*/ 426 w 3617"/>
                <a:gd name="T29" fmla="*/ 1930 h 2995"/>
                <a:gd name="T30" fmla="*/ 784 w 3617"/>
                <a:gd name="T31" fmla="*/ 2458 h 2995"/>
                <a:gd name="T32" fmla="*/ 1464 w 3617"/>
                <a:gd name="T33" fmla="*/ 2738 h 2995"/>
                <a:gd name="T34" fmla="*/ 2325 w 3617"/>
                <a:gd name="T35" fmla="*/ 2444 h 2995"/>
                <a:gd name="T36" fmla="*/ 2804 w 3617"/>
                <a:gd name="T37" fmla="*/ 2242 h 2995"/>
                <a:gd name="T38" fmla="*/ 3212 w 3617"/>
                <a:gd name="T39" fmla="*/ 2251 h 2995"/>
                <a:gd name="T40" fmla="*/ 3443 w 3617"/>
                <a:gd name="T41" fmla="*/ 2489 h 2995"/>
                <a:gd name="T42" fmla="*/ 3617 w 3617"/>
                <a:gd name="T43" fmla="*/ 2994 h 2995"/>
                <a:gd name="T44" fmla="*/ 3615 w 3617"/>
                <a:gd name="T45" fmla="*/ 2995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17" h="2995">
                  <a:moveTo>
                    <a:pt x="3615" y="2995"/>
                  </a:moveTo>
                  <a:cubicBezTo>
                    <a:pt x="3569" y="2780"/>
                    <a:pt x="3512" y="2614"/>
                    <a:pt x="3442" y="2490"/>
                  </a:cubicBezTo>
                  <a:cubicBezTo>
                    <a:pt x="3376" y="2374"/>
                    <a:pt x="3301" y="2296"/>
                    <a:pt x="3211" y="2252"/>
                  </a:cubicBezTo>
                  <a:cubicBezTo>
                    <a:pt x="3101" y="2199"/>
                    <a:pt x="2972" y="2196"/>
                    <a:pt x="2805" y="2243"/>
                  </a:cubicBezTo>
                  <a:cubicBezTo>
                    <a:pt x="2656" y="2286"/>
                    <a:pt x="2495" y="2363"/>
                    <a:pt x="2325" y="2445"/>
                  </a:cubicBezTo>
                  <a:cubicBezTo>
                    <a:pt x="2048" y="2579"/>
                    <a:pt x="1761" y="2718"/>
                    <a:pt x="1464" y="2740"/>
                  </a:cubicBezTo>
                  <a:cubicBezTo>
                    <a:pt x="1207" y="2758"/>
                    <a:pt x="984" y="2667"/>
                    <a:pt x="783" y="2459"/>
                  </a:cubicBezTo>
                  <a:cubicBezTo>
                    <a:pt x="661" y="2334"/>
                    <a:pt x="547" y="2166"/>
                    <a:pt x="424" y="1930"/>
                  </a:cubicBezTo>
                  <a:cubicBezTo>
                    <a:pt x="328" y="1745"/>
                    <a:pt x="189" y="1380"/>
                    <a:pt x="96" y="981"/>
                  </a:cubicBezTo>
                  <a:cubicBezTo>
                    <a:pt x="48" y="775"/>
                    <a:pt x="19" y="590"/>
                    <a:pt x="10" y="430"/>
                  </a:cubicBezTo>
                  <a:cubicBezTo>
                    <a:pt x="0" y="247"/>
                    <a:pt x="18" y="102"/>
                    <a:pt x="61" y="0"/>
                  </a:cubicBezTo>
                  <a:cubicBezTo>
                    <a:pt x="63" y="1"/>
                    <a:pt x="63" y="1"/>
                    <a:pt x="63" y="1"/>
                  </a:cubicBezTo>
                  <a:cubicBezTo>
                    <a:pt x="19" y="103"/>
                    <a:pt x="2" y="247"/>
                    <a:pt x="12" y="430"/>
                  </a:cubicBezTo>
                  <a:cubicBezTo>
                    <a:pt x="21" y="589"/>
                    <a:pt x="50" y="775"/>
                    <a:pt x="98" y="980"/>
                  </a:cubicBezTo>
                  <a:cubicBezTo>
                    <a:pt x="191" y="1379"/>
                    <a:pt x="330" y="1744"/>
                    <a:pt x="426" y="1930"/>
                  </a:cubicBezTo>
                  <a:cubicBezTo>
                    <a:pt x="549" y="2165"/>
                    <a:pt x="662" y="2333"/>
                    <a:pt x="784" y="2458"/>
                  </a:cubicBezTo>
                  <a:cubicBezTo>
                    <a:pt x="985" y="2665"/>
                    <a:pt x="1207" y="2756"/>
                    <a:pt x="1464" y="2738"/>
                  </a:cubicBezTo>
                  <a:cubicBezTo>
                    <a:pt x="1760" y="2716"/>
                    <a:pt x="2047" y="2578"/>
                    <a:pt x="2325" y="2444"/>
                  </a:cubicBezTo>
                  <a:cubicBezTo>
                    <a:pt x="2495" y="2362"/>
                    <a:pt x="2655" y="2284"/>
                    <a:pt x="2804" y="2242"/>
                  </a:cubicBezTo>
                  <a:cubicBezTo>
                    <a:pt x="2972" y="2194"/>
                    <a:pt x="3101" y="2197"/>
                    <a:pt x="3212" y="2251"/>
                  </a:cubicBezTo>
                  <a:cubicBezTo>
                    <a:pt x="3302" y="2295"/>
                    <a:pt x="3378" y="2373"/>
                    <a:pt x="3443" y="2489"/>
                  </a:cubicBezTo>
                  <a:cubicBezTo>
                    <a:pt x="3514" y="2614"/>
                    <a:pt x="3571" y="2779"/>
                    <a:pt x="3617" y="2994"/>
                  </a:cubicBezTo>
                  <a:lnTo>
                    <a:pt x="3615" y="29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5" name="Freeform 82"/>
            <p:cNvSpPr/>
            <p:nvPr/>
          </p:nvSpPr>
          <p:spPr bwMode="auto">
            <a:xfrm rot="20039755">
              <a:off x="-2284862" y="172208"/>
              <a:ext cx="13541375" cy="11236326"/>
            </a:xfrm>
            <a:custGeom>
              <a:avLst/>
              <a:gdLst>
                <a:gd name="T0" fmla="*/ 3607 w 3609"/>
                <a:gd name="T1" fmla="*/ 2994 h 2994"/>
                <a:gd name="T2" fmla="*/ 3438 w 3609"/>
                <a:gd name="T3" fmla="*/ 2487 h 2994"/>
                <a:gd name="T4" fmla="*/ 3210 w 3609"/>
                <a:gd name="T5" fmla="*/ 2251 h 2994"/>
                <a:gd name="T6" fmla="*/ 2803 w 3609"/>
                <a:gd name="T7" fmla="*/ 2246 h 2994"/>
                <a:gd name="T8" fmla="*/ 2320 w 3609"/>
                <a:gd name="T9" fmla="*/ 2456 h 2994"/>
                <a:gd name="T10" fmla="*/ 1893 w 3609"/>
                <a:gd name="T11" fmla="*/ 2653 h 2994"/>
                <a:gd name="T12" fmla="*/ 1448 w 3609"/>
                <a:gd name="T13" fmla="*/ 2766 h 2994"/>
                <a:gd name="T14" fmla="*/ 763 w 3609"/>
                <a:gd name="T15" fmla="*/ 2490 h 2994"/>
                <a:gd name="T16" fmla="*/ 409 w 3609"/>
                <a:gd name="T17" fmla="*/ 1952 h 2994"/>
                <a:gd name="T18" fmla="*/ 89 w 3609"/>
                <a:gd name="T19" fmla="*/ 987 h 2994"/>
                <a:gd name="T20" fmla="*/ 8 w 3609"/>
                <a:gd name="T21" fmla="*/ 430 h 2994"/>
                <a:gd name="T22" fmla="*/ 65 w 3609"/>
                <a:gd name="T23" fmla="*/ 0 h 2994"/>
                <a:gd name="T24" fmla="*/ 67 w 3609"/>
                <a:gd name="T25" fmla="*/ 1 h 2994"/>
                <a:gd name="T26" fmla="*/ 10 w 3609"/>
                <a:gd name="T27" fmla="*/ 430 h 2994"/>
                <a:gd name="T28" fmla="*/ 90 w 3609"/>
                <a:gd name="T29" fmla="*/ 986 h 2994"/>
                <a:gd name="T30" fmla="*/ 411 w 3609"/>
                <a:gd name="T31" fmla="*/ 1952 h 2994"/>
                <a:gd name="T32" fmla="*/ 765 w 3609"/>
                <a:gd name="T33" fmla="*/ 2488 h 2994"/>
                <a:gd name="T34" fmla="*/ 1447 w 3609"/>
                <a:gd name="T35" fmla="*/ 2764 h 2994"/>
                <a:gd name="T36" fmla="*/ 2319 w 3609"/>
                <a:gd name="T37" fmla="*/ 2455 h 2994"/>
                <a:gd name="T38" fmla="*/ 2803 w 3609"/>
                <a:gd name="T39" fmla="*/ 2244 h 2994"/>
                <a:gd name="T40" fmla="*/ 3211 w 3609"/>
                <a:gd name="T41" fmla="*/ 2249 h 2994"/>
                <a:gd name="T42" fmla="*/ 3440 w 3609"/>
                <a:gd name="T43" fmla="*/ 2487 h 2994"/>
                <a:gd name="T44" fmla="*/ 3609 w 3609"/>
                <a:gd name="T45" fmla="*/ 2994 h 2994"/>
                <a:gd name="T46" fmla="*/ 3607 w 3609"/>
                <a:gd name="T47"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9" h="2994">
                  <a:moveTo>
                    <a:pt x="3607" y="2994"/>
                  </a:moveTo>
                  <a:cubicBezTo>
                    <a:pt x="3563" y="2778"/>
                    <a:pt x="3507" y="2612"/>
                    <a:pt x="3438" y="2487"/>
                  </a:cubicBezTo>
                  <a:cubicBezTo>
                    <a:pt x="3374" y="2372"/>
                    <a:pt x="3299" y="2294"/>
                    <a:pt x="3210" y="2251"/>
                  </a:cubicBezTo>
                  <a:cubicBezTo>
                    <a:pt x="3100" y="2197"/>
                    <a:pt x="2971" y="2196"/>
                    <a:pt x="2803" y="2246"/>
                  </a:cubicBezTo>
                  <a:cubicBezTo>
                    <a:pt x="2653" y="2291"/>
                    <a:pt x="2492" y="2371"/>
                    <a:pt x="2320" y="2456"/>
                  </a:cubicBezTo>
                  <a:cubicBezTo>
                    <a:pt x="2182" y="2525"/>
                    <a:pt x="2040" y="2596"/>
                    <a:pt x="1893" y="2653"/>
                  </a:cubicBezTo>
                  <a:cubicBezTo>
                    <a:pt x="1728" y="2718"/>
                    <a:pt x="1582" y="2755"/>
                    <a:pt x="1448" y="2766"/>
                  </a:cubicBezTo>
                  <a:cubicBezTo>
                    <a:pt x="1188" y="2788"/>
                    <a:pt x="964" y="2697"/>
                    <a:pt x="763" y="2490"/>
                  </a:cubicBezTo>
                  <a:cubicBezTo>
                    <a:pt x="640" y="2361"/>
                    <a:pt x="528" y="2191"/>
                    <a:pt x="409" y="1952"/>
                  </a:cubicBezTo>
                  <a:cubicBezTo>
                    <a:pt x="314" y="1762"/>
                    <a:pt x="178" y="1389"/>
                    <a:pt x="89" y="987"/>
                  </a:cubicBezTo>
                  <a:cubicBezTo>
                    <a:pt x="42" y="778"/>
                    <a:pt x="15" y="591"/>
                    <a:pt x="8" y="430"/>
                  </a:cubicBezTo>
                  <a:cubicBezTo>
                    <a:pt x="0" y="245"/>
                    <a:pt x="20" y="101"/>
                    <a:pt x="65" y="0"/>
                  </a:cubicBezTo>
                  <a:cubicBezTo>
                    <a:pt x="67" y="1"/>
                    <a:pt x="67" y="1"/>
                    <a:pt x="67" y="1"/>
                  </a:cubicBezTo>
                  <a:cubicBezTo>
                    <a:pt x="21" y="101"/>
                    <a:pt x="2" y="246"/>
                    <a:pt x="10" y="430"/>
                  </a:cubicBezTo>
                  <a:cubicBezTo>
                    <a:pt x="17" y="590"/>
                    <a:pt x="44" y="778"/>
                    <a:pt x="90" y="986"/>
                  </a:cubicBezTo>
                  <a:cubicBezTo>
                    <a:pt x="180" y="1389"/>
                    <a:pt x="316" y="1761"/>
                    <a:pt x="411" y="1952"/>
                  </a:cubicBezTo>
                  <a:cubicBezTo>
                    <a:pt x="529" y="2190"/>
                    <a:pt x="642" y="2360"/>
                    <a:pt x="765" y="2488"/>
                  </a:cubicBezTo>
                  <a:cubicBezTo>
                    <a:pt x="965" y="2696"/>
                    <a:pt x="1188" y="2786"/>
                    <a:pt x="1447" y="2764"/>
                  </a:cubicBezTo>
                  <a:cubicBezTo>
                    <a:pt x="1748" y="2739"/>
                    <a:pt x="2038" y="2594"/>
                    <a:pt x="2319" y="2455"/>
                  </a:cubicBezTo>
                  <a:cubicBezTo>
                    <a:pt x="2491" y="2369"/>
                    <a:pt x="2653" y="2289"/>
                    <a:pt x="2803" y="2244"/>
                  </a:cubicBezTo>
                  <a:cubicBezTo>
                    <a:pt x="2971" y="2194"/>
                    <a:pt x="3101" y="2195"/>
                    <a:pt x="3211" y="2249"/>
                  </a:cubicBezTo>
                  <a:cubicBezTo>
                    <a:pt x="3301" y="2293"/>
                    <a:pt x="3375" y="2370"/>
                    <a:pt x="3440" y="2487"/>
                  </a:cubicBezTo>
                  <a:cubicBezTo>
                    <a:pt x="3509" y="2612"/>
                    <a:pt x="3564" y="2778"/>
                    <a:pt x="3609" y="2994"/>
                  </a:cubicBezTo>
                  <a:lnTo>
                    <a:pt x="3607"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6" name="Freeform 83"/>
            <p:cNvSpPr/>
            <p:nvPr/>
          </p:nvSpPr>
          <p:spPr bwMode="auto">
            <a:xfrm rot="20039755">
              <a:off x="-2264034" y="221134"/>
              <a:ext cx="13508038" cy="11231563"/>
            </a:xfrm>
            <a:custGeom>
              <a:avLst/>
              <a:gdLst>
                <a:gd name="T0" fmla="*/ 3598 w 3600"/>
                <a:gd name="T1" fmla="*/ 2993 h 2993"/>
                <a:gd name="T2" fmla="*/ 3434 w 3600"/>
                <a:gd name="T3" fmla="*/ 2485 h 2993"/>
                <a:gd name="T4" fmla="*/ 3208 w 3600"/>
                <a:gd name="T5" fmla="*/ 2248 h 2993"/>
                <a:gd name="T6" fmla="*/ 2801 w 3600"/>
                <a:gd name="T7" fmla="*/ 2248 h 2993"/>
                <a:gd name="T8" fmla="*/ 2314 w 3600"/>
                <a:gd name="T9" fmla="*/ 2466 h 2993"/>
                <a:gd name="T10" fmla="*/ 1882 w 3600"/>
                <a:gd name="T11" fmla="*/ 2672 h 2993"/>
                <a:gd name="T12" fmla="*/ 1430 w 3600"/>
                <a:gd name="T13" fmla="*/ 2792 h 2993"/>
                <a:gd name="T14" fmla="*/ 743 w 3600"/>
                <a:gd name="T15" fmla="*/ 2519 h 2993"/>
                <a:gd name="T16" fmla="*/ 393 w 3600"/>
                <a:gd name="T17" fmla="*/ 1974 h 2993"/>
                <a:gd name="T18" fmla="*/ 231 w 3600"/>
                <a:gd name="T19" fmla="*/ 1552 h 2993"/>
                <a:gd name="T20" fmla="*/ 81 w 3600"/>
                <a:gd name="T21" fmla="*/ 992 h 2993"/>
                <a:gd name="T22" fmla="*/ 6 w 3600"/>
                <a:gd name="T23" fmla="*/ 429 h 2993"/>
                <a:gd name="T24" fmla="*/ 69 w 3600"/>
                <a:gd name="T25" fmla="*/ 0 h 2993"/>
                <a:gd name="T26" fmla="*/ 70 w 3600"/>
                <a:gd name="T27" fmla="*/ 0 h 2993"/>
                <a:gd name="T28" fmla="*/ 7 w 3600"/>
                <a:gd name="T29" fmla="*/ 429 h 2993"/>
                <a:gd name="T30" fmla="*/ 83 w 3600"/>
                <a:gd name="T31" fmla="*/ 992 h 2993"/>
                <a:gd name="T32" fmla="*/ 394 w 3600"/>
                <a:gd name="T33" fmla="*/ 1973 h 2993"/>
                <a:gd name="T34" fmla="*/ 745 w 3600"/>
                <a:gd name="T35" fmla="*/ 2518 h 2993"/>
                <a:gd name="T36" fmla="*/ 1430 w 3600"/>
                <a:gd name="T37" fmla="*/ 2790 h 2993"/>
                <a:gd name="T38" fmla="*/ 2313 w 3600"/>
                <a:gd name="T39" fmla="*/ 2465 h 2993"/>
                <a:gd name="T40" fmla="*/ 2800 w 3600"/>
                <a:gd name="T41" fmla="*/ 2246 h 2993"/>
                <a:gd name="T42" fmla="*/ 3209 w 3600"/>
                <a:gd name="T43" fmla="*/ 2247 h 2993"/>
                <a:gd name="T44" fmla="*/ 3435 w 3600"/>
                <a:gd name="T45" fmla="*/ 2484 h 2993"/>
                <a:gd name="T46" fmla="*/ 3600 w 3600"/>
                <a:gd name="T47" fmla="*/ 2993 h 2993"/>
                <a:gd name="T48" fmla="*/ 3598 w 3600"/>
                <a:gd name="T49" fmla="*/ 2993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0" h="2993">
                  <a:moveTo>
                    <a:pt x="3598" y="2993"/>
                  </a:moveTo>
                  <a:cubicBezTo>
                    <a:pt x="3556" y="2776"/>
                    <a:pt x="3502" y="2610"/>
                    <a:pt x="3434" y="2485"/>
                  </a:cubicBezTo>
                  <a:cubicBezTo>
                    <a:pt x="3371" y="2369"/>
                    <a:pt x="3297" y="2292"/>
                    <a:pt x="3208" y="2248"/>
                  </a:cubicBezTo>
                  <a:cubicBezTo>
                    <a:pt x="3099" y="2195"/>
                    <a:pt x="2969" y="2195"/>
                    <a:pt x="2801" y="2248"/>
                  </a:cubicBezTo>
                  <a:cubicBezTo>
                    <a:pt x="2650" y="2295"/>
                    <a:pt x="2487" y="2378"/>
                    <a:pt x="2314" y="2466"/>
                  </a:cubicBezTo>
                  <a:cubicBezTo>
                    <a:pt x="2174" y="2538"/>
                    <a:pt x="2030" y="2612"/>
                    <a:pt x="1882" y="2672"/>
                  </a:cubicBezTo>
                  <a:cubicBezTo>
                    <a:pt x="1714" y="2739"/>
                    <a:pt x="1566" y="2779"/>
                    <a:pt x="1430" y="2792"/>
                  </a:cubicBezTo>
                  <a:cubicBezTo>
                    <a:pt x="1167" y="2817"/>
                    <a:pt x="942" y="2727"/>
                    <a:pt x="743" y="2519"/>
                  </a:cubicBezTo>
                  <a:cubicBezTo>
                    <a:pt x="620" y="2389"/>
                    <a:pt x="508" y="2216"/>
                    <a:pt x="393" y="1974"/>
                  </a:cubicBezTo>
                  <a:cubicBezTo>
                    <a:pt x="342" y="1868"/>
                    <a:pt x="285" y="1718"/>
                    <a:pt x="231" y="1552"/>
                  </a:cubicBezTo>
                  <a:cubicBezTo>
                    <a:pt x="171" y="1368"/>
                    <a:pt x="119" y="1174"/>
                    <a:pt x="81" y="992"/>
                  </a:cubicBezTo>
                  <a:cubicBezTo>
                    <a:pt x="36" y="780"/>
                    <a:pt x="11" y="591"/>
                    <a:pt x="6" y="429"/>
                  </a:cubicBezTo>
                  <a:cubicBezTo>
                    <a:pt x="0" y="243"/>
                    <a:pt x="21" y="99"/>
                    <a:pt x="69" y="0"/>
                  </a:cubicBezTo>
                  <a:cubicBezTo>
                    <a:pt x="70" y="0"/>
                    <a:pt x="70" y="0"/>
                    <a:pt x="70" y="0"/>
                  </a:cubicBezTo>
                  <a:cubicBezTo>
                    <a:pt x="23" y="99"/>
                    <a:pt x="1" y="244"/>
                    <a:pt x="7" y="429"/>
                  </a:cubicBezTo>
                  <a:cubicBezTo>
                    <a:pt x="13" y="591"/>
                    <a:pt x="38" y="780"/>
                    <a:pt x="83" y="992"/>
                  </a:cubicBezTo>
                  <a:cubicBezTo>
                    <a:pt x="168" y="1396"/>
                    <a:pt x="304" y="1784"/>
                    <a:pt x="394" y="1973"/>
                  </a:cubicBezTo>
                  <a:cubicBezTo>
                    <a:pt x="510" y="2215"/>
                    <a:pt x="621" y="2388"/>
                    <a:pt x="745" y="2518"/>
                  </a:cubicBezTo>
                  <a:cubicBezTo>
                    <a:pt x="943" y="2726"/>
                    <a:pt x="1167" y="2815"/>
                    <a:pt x="1430" y="2790"/>
                  </a:cubicBezTo>
                  <a:cubicBezTo>
                    <a:pt x="1734" y="2761"/>
                    <a:pt x="2028" y="2610"/>
                    <a:pt x="2313" y="2465"/>
                  </a:cubicBezTo>
                  <a:cubicBezTo>
                    <a:pt x="2486" y="2376"/>
                    <a:pt x="2649" y="2293"/>
                    <a:pt x="2800" y="2246"/>
                  </a:cubicBezTo>
                  <a:cubicBezTo>
                    <a:pt x="2969" y="2193"/>
                    <a:pt x="3099" y="2193"/>
                    <a:pt x="3209" y="2247"/>
                  </a:cubicBezTo>
                  <a:cubicBezTo>
                    <a:pt x="3298" y="2290"/>
                    <a:pt x="3372" y="2368"/>
                    <a:pt x="3435" y="2484"/>
                  </a:cubicBezTo>
                  <a:cubicBezTo>
                    <a:pt x="3504" y="2609"/>
                    <a:pt x="3557" y="2776"/>
                    <a:pt x="3600" y="2993"/>
                  </a:cubicBezTo>
                  <a:lnTo>
                    <a:pt x="3598" y="29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7" name="Freeform 84"/>
            <p:cNvSpPr/>
            <p:nvPr/>
          </p:nvSpPr>
          <p:spPr bwMode="auto">
            <a:xfrm rot="20039755">
              <a:off x="-2208000" y="251179"/>
              <a:ext cx="13476288" cy="11234738"/>
            </a:xfrm>
            <a:custGeom>
              <a:avLst/>
              <a:gdLst>
                <a:gd name="T0" fmla="*/ 3590 w 3592"/>
                <a:gd name="T1" fmla="*/ 2994 h 2994"/>
                <a:gd name="T2" fmla="*/ 3430 w 3592"/>
                <a:gd name="T3" fmla="*/ 2484 h 2994"/>
                <a:gd name="T4" fmla="*/ 3207 w 3592"/>
                <a:gd name="T5" fmla="*/ 2248 h 2994"/>
                <a:gd name="T6" fmla="*/ 2799 w 3592"/>
                <a:gd name="T7" fmla="*/ 2251 h 2994"/>
                <a:gd name="T8" fmla="*/ 2309 w 3592"/>
                <a:gd name="T9" fmla="*/ 2478 h 2994"/>
                <a:gd name="T10" fmla="*/ 1871 w 3592"/>
                <a:gd name="T11" fmla="*/ 2692 h 2994"/>
                <a:gd name="T12" fmla="*/ 1413 w 3592"/>
                <a:gd name="T13" fmla="*/ 2819 h 2994"/>
                <a:gd name="T14" fmla="*/ 1319 w 3592"/>
                <a:gd name="T15" fmla="*/ 2824 h 2994"/>
                <a:gd name="T16" fmla="*/ 724 w 3592"/>
                <a:gd name="T17" fmla="*/ 2550 h 2994"/>
                <a:gd name="T18" fmla="*/ 377 w 3592"/>
                <a:gd name="T19" fmla="*/ 1997 h 2994"/>
                <a:gd name="T20" fmla="*/ 74 w 3592"/>
                <a:gd name="T21" fmla="*/ 999 h 2994"/>
                <a:gd name="T22" fmla="*/ 4 w 3592"/>
                <a:gd name="T23" fmla="*/ 430 h 2994"/>
                <a:gd name="T24" fmla="*/ 73 w 3592"/>
                <a:gd name="T25" fmla="*/ 0 h 2994"/>
                <a:gd name="T26" fmla="*/ 75 w 3592"/>
                <a:gd name="T27" fmla="*/ 1 h 2994"/>
                <a:gd name="T28" fmla="*/ 6 w 3592"/>
                <a:gd name="T29" fmla="*/ 430 h 2994"/>
                <a:gd name="T30" fmla="*/ 75 w 3592"/>
                <a:gd name="T31" fmla="*/ 999 h 2994"/>
                <a:gd name="T32" fmla="*/ 379 w 3592"/>
                <a:gd name="T33" fmla="*/ 1996 h 2994"/>
                <a:gd name="T34" fmla="*/ 726 w 3592"/>
                <a:gd name="T35" fmla="*/ 2549 h 2994"/>
                <a:gd name="T36" fmla="*/ 1319 w 3592"/>
                <a:gd name="T37" fmla="*/ 2822 h 2994"/>
                <a:gd name="T38" fmla="*/ 1413 w 3592"/>
                <a:gd name="T39" fmla="*/ 2817 h 2994"/>
                <a:gd name="T40" fmla="*/ 2308 w 3592"/>
                <a:gd name="T41" fmla="*/ 2476 h 2994"/>
                <a:gd name="T42" fmla="*/ 2798 w 3592"/>
                <a:gd name="T43" fmla="*/ 2249 h 2994"/>
                <a:gd name="T44" fmla="*/ 3208 w 3592"/>
                <a:gd name="T45" fmla="*/ 2246 h 2994"/>
                <a:gd name="T46" fmla="*/ 3432 w 3592"/>
                <a:gd name="T47" fmla="*/ 2483 h 2994"/>
                <a:gd name="T48" fmla="*/ 3592 w 3592"/>
                <a:gd name="T49" fmla="*/ 2993 h 2994"/>
                <a:gd name="T50" fmla="*/ 3590 w 3592"/>
                <a:gd name="T51"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92" h="2994">
                  <a:moveTo>
                    <a:pt x="3590" y="2994"/>
                  </a:moveTo>
                  <a:cubicBezTo>
                    <a:pt x="3549" y="2776"/>
                    <a:pt x="3497" y="2609"/>
                    <a:pt x="3430" y="2484"/>
                  </a:cubicBezTo>
                  <a:cubicBezTo>
                    <a:pt x="3368" y="2367"/>
                    <a:pt x="3295" y="2290"/>
                    <a:pt x="3207" y="2248"/>
                  </a:cubicBezTo>
                  <a:cubicBezTo>
                    <a:pt x="3098" y="2195"/>
                    <a:pt x="2968" y="2196"/>
                    <a:pt x="2799" y="2251"/>
                  </a:cubicBezTo>
                  <a:cubicBezTo>
                    <a:pt x="2648" y="2300"/>
                    <a:pt x="2483" y="2386"/>
                    <a:pt x="2309" y="2478"/>
                  </a:cubicBezTo>
                  <a:cubicBezTo>
                    <a:pt x="2168" y="2552"/>
                    <a:pt x="2021" y="2629"/>
                    <a:pt x="1871" y="2692"/>
                  </a:cubicBezTo>
                  <a:cubicBezTo>
                    <a:pt x="1701" y="2763"/>
                    <a:pt x="1551" y="2804"/>
                    <a:pt x="1413" y="2819"/>
                  </a:cubicBezTo>
                  <a:cubicBezTo>
                    <a:pt x="1381" y="2822"/>
                    <a:pt x="1350" y="2824"/>
                    <a:pt x="1319" y="2824"/>
                  </a:cubicBezTo>
                  <a:cubicBezTo>
                    <a:pt x="1093" y="2824"/>
                    <a:pt x="898" y="2734"/>
                    <a:pt x="724" y="2550"/>
                  </a:cubicBezTo>
                  <a:cubicBezTo>
                    <a:pt x="600" y="2418"/>
                    <a:pt x="490" y="2242"/>
                    <a:pt x="377" y="1997"/>
                  </a:cubicBezTo>
                  <a:cubicBezTo>
                    <a:pt x="288" y="1802"/>
                    <a:pt x="155" y="1407"/>
                    <a:pt x="74" y="999"/>
                  </a:cubicBezTo>
                  <a:cubicBezTo>
                    <a:pt x="31" y="784"/>
                    <a:pt x="7" y="593"/>
                    <a:pt x="4" y="430"/>
                  </a:cubicBezTo>
                  <a:cubicBezTo>
                    <a:pt x="0" y="243"/>
                    <a:pt x="23" y="98"/>
                    <a:pt x="73" y="0"/>
                  </a:cubicBezTo>
                  <a:cubicBezTo>
                    <a:pt x="75" y="1"/>
                    <a:pt x="75" y="1"/>
                    <a:pt x="75" y="1"/>
                  </a:cubicBezTo>
                  <a:cubicBezTo>
                    <a:pt x="25" y="99"/>
                    <a:pt x="2" y="243"/>
                    <a:pt x="6" y="430"/>
                  </a:cubicBezTo>
                  <a:cubicBezTo>
                    <a:pt x="9" y="592"/>
                    <a:pt x="32" y="784"/>
                    <a:pt x="75" y="999"/>
                  </a:cubicBezTo>
                  <a:cubicBezTo>
                    <a:pt x="157" y="1406"/>
                    <a:pt x="290" y="1801"/>
                    <a:pt x="379" y="1996"/>
                  </a:cubicBezTo>
                  <a:cubicBezTo>
                    <a:pt x="491" y="2241"/>
                    <a:pt x="602" y="2417"/>
                    <a:pt x="726" y="2549"/>
                  </a:cubicBezTo>
                  <a:cubicBezTo>
                    <a:pt x="899" y="2732"/>
                    <a:pt x="1093" y="2822"/>
                    <a:pt x="1319" y="2822"/>
                  </a:cubicBezTo>
                  <a:cubicBezTo>
                    <a:pt x="1350" y="2822"/>
                    <a:pt x="1381" y="2820"/>
                    <a:pt x="1413" y="2817"/>
                  </a:cubicBezTo>
                  <a:cubicBezTo>
                    <a:pt x="1721" y="2784"/>
                    <a:pt x="2020" y="2628"/>
                    <a:pt x="2308" y="2476"/>
                  </a:cubicBezTo>
                  <a:cubicBezTo>
                    <a:pt x="2482" y="2385"/>
                    <a:pt x="2647" y="2298"/>
                    <a:pt x="2798" y="2249"/>
                  </a:cubicBezTo>
                  <a:cubicBezTo>
                    <a:pt x="2968" y="2194"/>
                    <a:pt x="3098" y="2193"/>
                    <a:pt x="3208" y="2246"/>
                  </a:cubicBezTo>
                  <a:cubicBezTo>
                    <a:pt x="3296" y="2289"/>
                    <a:pt x="3370" y="2366"/>
                    <a:pt x="3432" y="2483"/>
                  </a:cubicBezTo>
                  <a:cubicBezTo>
                    <a:pt x="3499" y="2608"/>
                    <a:pt x="3551" y="2775"/>
                    <a:pt x="3592" y="2993"/>
                  </a:cubicBezTo>
                  <a:lnTo>
                    <a:pt x="3590"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8" name="Freeform 85"/>
            <p:cNvSpPr/>
            <p:nvPr/>
          </p:nvSpPr>
          <p:spPr bwMode="auto">
            <a:xfrm rot="20039755">
              <a:off x="-2108509" y="272160"/>
              <a:ext cx="13450888" cy="11229976"/>
            </a:xfrm>
            <a:custGeom>
              <a:avLst/>
              <a:gdLst>
                <a:gd name="T0" fmla="*/ 3583 w 3585"/>
                <a:gd name="T1" fmla="*/ 2993 h 2993"/>
                <a:gd name="T2" fmla="*/ 3427 w 3585"/>
                <a:gd name="T3" fmla="*/ 2481 h 2993"/>
                <a:gd name="T4" fmla="*/ 3207 w 3585"/>
                <a:gd name="T5" fmla="*/ 2245 h 2993"/>
                <a:gd name="T6" fmla="*/ 2797 w 3585"/>
                <a:gd name="T7" fmla="*/ 2252 h 2993"/>
                <a:gd name="T8" fmla="*/ 2304 w 3585"/>
                <a:gd name="T9" fmla="*/ 2488 h 2993"/>
                <a:gd name="T10" fmla="*/ 1861 w 3585"/>
                <a:gd name="T11" fmla="*/ 2710 h 2993"/>
                <a:gd name="T12" fmla="*/ 1397 w 3585"/>
                <a:gd name="T13" fmla="*/ 2844 h 2993"/>
                <a:gd name="T14" fmla="*/ 1008 w 3585"/>
                <a:gd name="T15" fmla="*/ 2796 h 2993"/>
                <a:gd name="T16" fmla="*/ 706 w 3585"/>
                <a:gd name="T17" fmla="*/ 2579 h 2993"/>
                <a:gd name="T18" fmla="*/ 363 w 3585"/>
                <a:gd name="T19" fmla="*/ 2018 h 2993"/>
                <a:gd name="T20" fmla="*/ 67 w 3585"/>
                <a:gd name="T21" fmla="*/ 1005 h 2993"/>
                <a:gd name="T22" fmla="*/ 2 w 3585"/>
                <a:gd name="T23" fmla="*/ 430 h 2993"/>
                <a:gd name="T24" fmla="*/ 78 w 3585"/>
                <a:gd name="T25" fmla="*/ 0 h 2993"/>
                <a:gd name="T26" fmla="*/ 79 w 3585"/>
                <a:gd name="T27" fmla="*/ 1 h 2993"/>
                <a:gd name="T28" fmla="*/ 4 w 3585"/>
                <a:gd name="T29" fmla="*/ 430 h 2993"/>
                <a:gd name="T30" fmla="*/ 69 w 3585"/>
                <a:gd name="T31" fmla="*/ 1004 h 2993"/>
                <a:gd name="T32" fmla="*/ 364 w 3585"/>
                <a:gd name="T33" fmla="*/ 2017 h 2993"/>
                <a:gd name="T34" fmla="*/ 707 w 3585"/>
                <a:gd name="T35" fmla="*/ 2578 h 2993"/>
                <a:gd name="T36" fmla="*/ 1293 w 3585"/>
                <a:gd name="T37" fmla="*/ 2849 h 2993"/>
                <a:gd name="T38" fmla="*/ 1397 w 3585"/>
                <a:gd name="T39" fmla="*/ 2843 h 2993"/>
                <a:gd name="T40" fmla="*/ 2303 w 3585"/>
                <a:gd name="T41" fmla="*/ 2486 h 2993"/>
                <a:gd name="T42" fmla="*/ 2797 w 3585"/>
                <a:gd name="T43" fmla="*/ 2250 h 2993"/>
                <a:gd name="T44" fmla="*/ 3208 w 3585"/>
                <a:gd name="T45" fmla="*/ 2243 h 2993"/>
                <a:gd name="T46" fmla="*/ 3429 w 3585"/>
                <a:gd name="T47" fmla="*/ 2480 h 2993"/>
                <a:gd name="T48" fmla="*/ 3585 w 3585"/>
                <a:gd name="T49" fmla="*/ 2992 h 2993"/>
                <a:gd name="T50" fmla="*/ 3583 w 3585"/>
                <a:gd name="T51" fmla="*/ 2993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5" h="2993">
                  <a:moveTo>
                    <a:pt x="3583" y="2993"/>
                  </a:moveTo>
                  <a:cubicBezTo>
                    <a:pt x="3544" y="2774"/>
                    <a:pt x="3493" y="2606"/>
                    <a:pt x="3427" y="2481"/>
                  </a:cubicBezTo>
                  <a:cubicBezTo>
                    <a:pt x="3366" y="2364"/>
                    <a:pt x="3294" y="2287"/>
                    <a:pt x="3207" y="2245"/>
                  </a:cubicBezTo>
                  <a:cubicBezTo>
                    <a:pt x="3098" y="2192"/>
                    <a:pt x="2968" y="2195"/>
                    <a:pt x="2797" y="2252"/>
                  </a:cubicBezTo>
                  <a:cubicBezTo>
                    <a:pt x="2645" y="2304"/>
                    <a:pt x="2479" y="2393"/>
                    <a:pt x="2304" y="2488"/>
                  </a:cubicBezTo>
                  <a:cubicBezTo>
                    <a:pt x="2161" y="2565"/>
                    <a:pt x="2013" y="2645"/>
                    <a:pt x="1861" y="2710"/>
                  </a:cubicBezTo>
                  <a:cubicBezTo>
                    <a:pt x="1688" y="2784"/>
                    <a:pt x="1537" y="2828"/>
                    <a:pt x="1397" y="2844"/>
                  </a:cubicBezTo>
                  <a:cubicBezTo>
                    <a:pt x="1257" y="2861"/>
                    <a:pt x="1126" y="2844"/>
                    <a:pt x="1008" y="2796"/>
                  </a:cubicBezTo>
                  <a:cubicBezTo>
                    <a:pt x="900" y="2751"/>
                    <a:pt x="798" y="2679"/>
                    <a:pt x="706" y="2579"/>
                  </a:cubicBezTo>
                  <a:cubicBezTo>
                    <a:pt x="582" y="2446"/>
                    <a:pt x="470" y="2263"/>
                    <a:pt x="363" y="2018"/>
                  </a:cubicBezTo>
                  <a:cubicBezTo>
                    <a:pt x="275" y="1819"/>
                    <a:pt x="145" y="1417"/>
                    <a:pt x="67" y="1005"/>
                  </a:cubicBezTo>
                  <a:cubicBezTo>
                    <a:pt x="26" y="786"/>
                    <a:pt x="4" y="593"/>
                    <a:pt x="2" y="430"/>
                  </a:cubicBezTo>
                  <a:cubicBezTo>
                    <a:pt x="0" y="241"/>
                    <a:pt x="26" y="96"/>
                    <a:pt x="78" y="0"/>
                  </a:cubicBezTo>
                  <a:cubicBezTo>
                    <a:pt x="79" y="1"/>
                    <a:pt x="79" y="1"/>
                    <a:pt x="79" y="1"/>
                  </a:cubicBezTo>
                  <a:cubicBezTo>
                    <a:pt x="28" y="97"/>
                    <a:pt x="2" y="241"/>
                    <a:pt x="4" y="430"/>
                  </a:cubicBezTo>
                  <a:cubicBezTo>
                    <a:pt x="6" y="593"/>
                    <a:pt x="28" y="786"/>
                    <a:pt x="69" y="1004"/>
                  </a:cubicBezTo>
                  <a:cubicBezTo>
                    <a:pt x="147" y="1416"/>
                    <a:pt x="277" y="1818"/>
                    <a:pt x="364" y="2017"/>
                  </a:cubicBezTo>
                  <a:cubicBezTo>
                    <a:pt x="471" y="2262"/>
                    <a:pt x="583" y="2445"/>
                    <a:pt x="707" y="2578"/>
                  </a:cubicBezTo>
                  <a:cubicBezTo>
                    <a:pt x="876" y="2760"/>
                    <a:pt x="1069" y="2849"/>
                    <a:pt x="1293" y="2849"/>
                  </a:cubicBezTo>
                  <a:cubicBezTo>
                    <a:pt x="1327" y="2849"/>
                    <a:pt x="1362" y="2847"/>
                    <a:pt x="1397" y="2843"/>
                  </a:cubicBezTo>
                  <a:cubicBezTo>
                    <a:pt x="1709" y="2806"/>
                    <a:pt x="2024" y="2636"/>
                    <a:pt x="2303" y="2486"/>
                  </a:cubicBezTo>
                  <a:cubicBezTo>
                    <a:pt x="2479" y="2391"/>
                    <a:pt x="2644" y="2302"/>
                    <a:pt x="2797" y="2250"/>
                  </a:cubicBezTo>
                  <a:cubicBezTo>
                    <a:pt x="2968" y="2193"/>
                    <a:pt x="3098" y="2190"/>
                    <a:pt x="3208" y="2243"/>
                  </a:cubicBezTo>
                  <a:cubicBezTo>
                    <a:pt x="3295" y="2286"/>
                    <a:pt x="3368" y="2363"/>
                    <a:pt x="3429" y="2480"/>
                  </a:cubicBezTo>
                  <a:cubicBezTo>
                    <a:pt x="3495" y="2606"/>
                    <a:pt x="3546" y="2773"/>
                    <a:pt x="3585" y="2992"/>
                  </a:cubicBezTo>
                  <a:lnTo>
                    <a:pt x="3583" y="29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9" name="Freeform 86"/>
            <p:cNvSpPr/>
            <p:nvPr/>
          </p:nvSpPr>
          <p:spPr bwMode="auto">
            <a:xfrm rot="20039755">
              <a:off x="-2121725" y="309023"/>
              <a:ext cx="13593763" cy="11228388"/>
            </a:xfrm>
            <a:custGeom>
              <a:avLst/>
              <a:gdLst>
                <a:gd name="T0" fmla="*/ 3621 w 3623"/>
                <a:gd name="T1" fmla="*/ 2992 h 2992"/>
                <a:gd name="T2" fmla="*/ 3469 w 3623"/>
                <a:gd name="T3" fmla="*/ 2479 h 2992"/>
                <a:gd name="T4" fmla="*/ 3252 w 3623"/>
                <a:gd name="T5" fmla="*/ 2243 h 2992"/>
                <a:gd name="T6" fmla="*/ 2842 w 3623"/>
                <a:gd name="T7" fmla="*/ 2255 h 2992"/>
                <a:gd name="T8" fmla="*/ 2346 w 3623"/>
                <a:gd name="T9" fmla="*/ 2498 h 2992"/>
                <a:gd name="T10" fmla="*/ 1896 w 3623"/>
                <a:gd name="T11" fmla="*/ 2729 h 2992"/>
                <a:gd name="T12" fmla="*/ 1427 w 3623"/>
                <a:gd name="T13" fmla="*/ 2871 h 2992"/>
                <a:gd name="T14" fmla="*/ 1073 w 3623"/>
                <a:gd name="T15" fmla="*/ 2840 h 2992"/>
                <a:gd name="T16" fmla="*/ 791 w 3623"/>
                <a:gd name="T17" fmla="*/ 2669 h 2992"/>
                <a:gd name="T18" fmla="*/ 393 w 3623"/>
                <a:gd name="T19" fmla="*/ 2040 h 2992"/>
                <a:gd name="T20" fmla="*/ 106 w 3623"/>
                <a:gd name="T21" fmla="*/ 1011 h 2992"/>
                <a:gd name="T22" fmla="*/ 128 w 3623"/>
                <a:gd name="T23" fmla="*/ 0 h 2992"/>
                <a:gd name="T24" fmla="*/ 129 w 3623"/>
                <a:gd name="T25" fmla="*/ 1 h 2992"/>
                <a:gd name="T26" fmla="*/ 108 w 3623"/>
                <a:gd name="T27" fmla="*/ 1010 h 2992"/>
                <a:gd name="T28" fmla="*/ 395 w 3623"/>
                <a:gd name="T29" fmla="*/ 2039 h 2992"/>
                <a:gd name="T30" fmla="*/ 1317 w 3623"/>
                <a:gd name="T31" fmla="*/ 2876 h 2992"/>
                <a:gd name="T32" fmla="*/ 1426 w 3623"/>
                <a:gd name="T33" fmla="*/ 2869 h 2992"/>
                <a:gd name="T34" fmla="*/ 2345 w 3623"/>
                <a:gd name="T35" fmla="*/ 2496 h 2992"/>
                <a:gd name="T36" fmla="*/ 2841 w 3623"/>
                <a:gd name="T37" fmla="*/ 2253 h 2992"/>
                <a:gd name="T38" fmla="*/ 3252 w 3623"/>
                <a:gd name="T39" fmla="*/ 2242 h 2992"/>
                <a:gd name="T40" fmla="*/ 3471 w 3623"/>
                <a:gd name="T41" fmla="*/ 2478 h 2992"/>
                <a:gd name="T42" fmla="*/ 3623 w 3623"/>
                <a:gd name="T43" fmla="*/ 2992 h 2992"/>
                <a:gd name="T44" fmla="*/ 3621 w 3623"/>
                <a:gd name="T45" fmla="*/ 2992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23" h="2992">
                  <a:moveTo>
                    <a:pt x="3621" y="2992"/>
                  </a:moveTo>
                  <a:cubicBezTo>
                    <a:pt x="3583" y="2773"/>
                    <a:pt x="3534" y="2605"/>
                    <a:pt x="3469" y="2479"/>
                  </a:cubicBezTo>
                  <a:cubicBezTo>
                    <a:pt x="3410" y="2362"/>
                    <a:pt x="3338" y="2285"/>
                    <a:pt x="3252" y="2243"/>
                  </a:cubicBezTo>
                  <a:cubicBezTo>
                    <a:pt x="3143" y="2191"/>
                    <a:pt x="3013" y="2195"/>
                    <a:pt x="2842" y="2255"/>
                  </a:cubicBezTo>
                  <a:cubicBezTo>
                    <a:pt x="2689" y="2308"/>
                    <a:pt x="2522" y="2401"/>
                    <a:pt x="2346" y="2498"/>
                  </a:cubicBezTo>
                  <a:cubicBezTo>
                    <a:pt x="2200" y="2578"/>
                    <a:pt x="2050" y="2661"/>
                    <a:pt x="1896" y="2729"/>
                  </a:cubicBezTo>
                  <a:cubicBezTo>
                    <a:pt x="1722" y="2807"/>
                    <a:pt x="1568" y="2853"/>
                    <a:pt x="1427" y="2871"/>
                  </a:cubicBezTo>
                  <a:cubicBezTo>
                    <a:pt x="1300" y="2887"/>
                    <a:pt x="1181" y="2876"/>
                    <a:pt x="1073" y="2840"/>
                  </a:cubicBezTo>
                  <a:cubicBezTo>
                    <a:pt x="972" y="2806"/>
                    <a:pt x="878" y="2748"/>
                    <a:pt x="791" y="2669"/>
                  </a:cubicBezTo>
                  <a:cubicBezTo>
                    <a:pt x="644" y="2533"/>
                    <a:pt x="514" y="2327"/>
                    <a:pt x="393" y="2040"/>
                  </a:cubicBezTo>
                  <a:cubicBezTo>
                    <a:pt x="307" y="1835"/>
                    <a:pt x="180" y="1425"/>
                    <a:pt x="106" y="1011"/>
                  </a:cubicBezTo>
                  <a:cubicBezTo>
                    <a:pt x="46" y="673"/>
                    <a:pt x="0" y="224"/>
                    <a:pt x="128" y="0"/>
                  </a:cubicBezTo>
                  <a:cubicBezTo>
                    <a:pt x="129" y="1"/>
                    <a:pt x="129" y="1"/>
                    <a:pt x="129" y="1"/>
                  </a:cubicBezTo>
                  <a:cubicBezTo>
                    <a:pt x="2" y="225"/>
                    <a:pt x="48" y="673"/>
                    <a:pt x="108" y="1010"/>
                  </a:cubicBezTo>
                  <a:cubicBezTo>
                    <a:pt x="182" y="1424"/>
                    <a:pt x="309" y="1834"/>
                    <a:pt x="395" y="2039"/>
                  </a:cubicBezTo>
                  <a:cubicBezTo>
                    <a:pt x="549" y="2405"/>
                    <a:pt x="809" y="2876"/>
                    <a:pt x="1317" y="2876"/>
                  </a:cubicBezTo>
                  <a:cubicBezTo>
                    <a:pt x="1352" y="2876"/>
                    <a:pt x="1388" y="2874"/>
                    <a:pt x="1426" y="2869"/>
                  </a:cubicBezTo>
                  <a:cubicBezTo>
                    <a:pt x="1742" y="2829"/>
                    <a:pt x="2062" y="2652"/>
                    <a:pt x="2345" y="2496"/>
                  </a:cubicBezTo>
                  <a:cubicBezTo>
                    <a:pt x="2521" y="2399"/>
                    <a:pt x="2688" y="2307"/>
                    <a:pt x="2841" y="2253"/>
                  </a:cubicBezTo>
                  <a:cubicBezTo>
                    <a:pt x="3013" y="2193"/>
                    <a:pt x="3143" y="2189"/>
                    <a:pt x="3252" y="2242"/>
                  </a:cubicBezTo>
                  <a:cubicBezTo>
                    <a:pt x="3340" y="2284"/>
                    <a:pt x="3411" y="2361"/>
                    <a:pt x="3471" y="2478"/>
                  </a:cubicBezTo>
                  <a:cubicBezTo>
                    <a:pt x="3536" y="2604"/>
                    <a:pt x="3585" y="2772"/>
                    <a:pt x="3623" y="2992"/>
                  </a:cubicBezTo>
                  <a:lnTo>
                    <a:pt x="3621" y="29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grpSp>
      <p:sp>
        <p:nvSpPr>
          <p:cNvPr id="38" name="文本框 3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04</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39" name="直接连接符 3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751705" y="158115"/>
            <a:ext cx="3093720" cy="460375"/>
          </a:xfrm>
          <a:prstGeom prst="rect">
            <a:avLst/>
          </a:prstGeom>
          <a:noFill/>
        </p:spPr>
        <p:txBody>
          <a:bodyPr wrap="square" rtlCol="0">
            <a:spAutoFit/>
          </a:bodyPr>
          <a:p>
            <a:r>
              <a:rPr lang="zh-CN" altLang="en-US" sz="2400" b="1">
                <a:solidFill>
                  <a:schemeClr val="bg1">
                    <a:lumMod val="50000"/>
                  </a:schemeClr>
                </a:solidFill>
              </a:rPr>
              <a:t>系统的数据库设计</a:t>
            </a:r>
            <a:endParaRPr lang="zh-CN" altLang="en-US" sz="2400" b="1">
              <a:solidFill>
                <a:schemeClr val="bg1">
                  <a:lumMod val="50000"/>
                </a:schemeClr>
              </a:solidFill>
            </a:endParaRPr>
          </a:p>
        </p:txBody>
      </p:sp>
      <p:sp>
        <p:nvSpPr>
          <p:cNvPr id="4" name="文本框 3"/>
          <p:cNvSpPr txBox="1"/>
          <p:nvPr/>
        </p:nvSpPr>
        <p:spPr>
          <a:xfrm>
            <a:off x="1915160" y="1002665"/>
            <a:ext cx="2263140" cy="398780"/>
          </a:xfrm>
          <a:prstGeom prst="rect">
            <a:avLst/>
          </a:prstGeom>
          <a:noFill/>
        </p:spPr>
        <p:txBody>
          <a:bodyPr wrap="square" rtlCol="0">
            <a:spAutoFit/>
          </a:bodyPr>
          <a:p>
            <a:r>
              <a:rPr lang="zh-CN" altLang="en-US" sz="2000">
                <a:solidFill>
                  <a:schemeClr val="bg1">
                    <a:lumMod val="50000"/>
                  </a:schemeClr>
                </a:solidFill>
              </a:rPr>
              <a:t>数据库的需求分析</a:t>
            </a:r>
            <a:endParaRPr lang="zh-CN" altLang="en-US" sz="2000">
              <a:solidFill>
                <a:schemeClr val="bg1">
                  <a:lumMod val="50000"/>
                </a:schemeClr>
              </a:solidFill>
            </a:endParaRPr>
          </a:p>
        </p:txBody>
      </p:sp>
      <p:sp>
        <p:nvSpPr>
          <p:cNvPr id="5" name="文本框 4"/>
          <p:cNvSpPr txBox="1"/>
          <p:nvPr/>
        </p:nvSpPr>
        <p:spPr>
          <a:xfrm>
            <a:off x="496570" y="1515745"/>
            <a:ext cx="5628640" cy="5354320"/>
          </a:xfrm>
          <a:prstGeom prst="rect">
            <a:avLst/>
          </a:prstGeom>
          <a:noFill/>
        </p:spPr>
        <p:txBody>
          <a:bodyPr wrap="square" rtlCol="0">
            <a:spAutoFit/>
          </a:bodyPr>
          <a:p>
            <a:r>
              <a:rPr lang="zh-CN" altLang="en-US">
                <a:solidFill>
                  <a:schemeClr val="bg1">
                    <a:lumMod val="50000"/>
                  </a:schemeClr>
                </a:solidFill>
              </a:rPr>
              <a:t>校园二手网站需要提供数据信息的查询、添加、修改以及删除等功能。从而要求数据库能完全的满足各类数据的传出和传入。通过对上述系统功能的分析，根据校园二手网站的功能需求总结出如下数据项：</a:t>
            </a:r>
            <a:endParaRPr lang="zh-CN" altLang="en-US">
              <a:solidFill>
                <a:schemeClr val="bg1">
                  <a:lumMod val="50000"/>
                </a:schemeClr>
              </a:solidFill>
            </a:endParaRPr>
          </a:p>
          <a:p>
            <a:r>
              <a:rPr lang="zh-CN" altLang="en-US">
                <a:solidFill>
                  <a:schemeClr val="bg1">
                    <a:lumMod val="50000"/>
                  </a:schemeClr>
                </a:solidFill>
              </a:rPr>
              <a:t>(1) 用户信息：编号、用户名、密码、姓名、昵称、邮箱、电话、注册时间、用户类型。</a:t>
            </a:r>
            <a:endParaRPr lang="zh-CN" altLang="en-US">
              <a:solidFill>
                <a:schemeClr val="bg1">
                  <a:lumMod val="50000"/>
                </a:schemeClr>
              </a:solidFill>
            </a:endParaRPr>
          </a:p>
          <a:p>
            <a:r>
              <a:rPr lang="zh-CN" altLang="en-US">
                <a:solidFill>
                  <a:schemeClr val="bg1">
                    <a:lumMod val="50000"/>
                  </a:schemeClr>
                </a:solidFill>
              </a:rPr>
              <a:t>(2) 商品信息：编号、发布人ID、商品名称、商品大类、商品小类、商品价格、商品描述、可否小刀、浏览次数、卖家手机、卖家QQ、交易地点、发布时间、商品标志、审核标志</a:t>
            </a:r>
            <a:endParaRPr lang="zh-CN" altLang="en-US">
              <a:solidFill>
                <a:schemeClr val="bg1">
                  <a:lumMod val="50000"/>
                </a:schemeClr>
              </a:solidFill>
            </a:endParaRPr>
          </a:p>
          <a:p>
            <a:r>
              <a:rPr lang="zh-CN" altLang="en-US">
                <a:solidFill>
                  <a:schemeClr val="bg1">
                    <a:lumMod val="50000"/>
                  </a:schemeClr>
                </a:solidFill>
              </a:rPr>
              <a:t>(3) 商品图片信息：编号、商品ID、商品图片</a:t>
            </a:r>
            <a:endParaRPr lang="zh-CN" altLang="en-US">
              <a:solidFill>
                <a:schemeClr val="bg1">
                  <a:lumMod val="50000"/>
                </a:schemeClr>
              </a:solidFill>
            </a:endParaRPr>
          </a:p>
          <a:p>
            <a:r>
              <a:rPr lang="zh-CN" altLang="en-US">
                <a:solidFill>
                  <a:schemeClr val="bg1">
                    <a:lumMod val="50000"/>
                  </a:schemeClr>
                </a:solidFill>
              </a:rPr>
              <a:t>(4) 评价信息：编号、商品ID、评价人、标题、内容、评价时间、头像</a:t>
            </a:r>
            <a:endParaRPr lang="zh-CN" altLang="en-US">
              <a:solidFill>
                <a:schemeClr val="bg1">
                  <a:lumMod val="50000"/>
                </a:schemeClr>
              </a:solidFill>
            </a:endParaRPr>
          </a:p>
          <a:p>
            <a:r>
              <a:rPr lang="zh-CN" altLang="en-US">
                <a:solidFill>
                  <a:schemeClr val="bg1">
                    <a:lumMod val="50000"/>
                  </a:schemeClr>
                </a:solidFill>
              </a:rPr>
              <a:t>(5) 订单信息：编号、订单编号、商品ID、商品名称、商品价格、订单日期、订货人ID、收货人姓名、收货地址、联系电话、订单状态</a:t>
            </a:r>
            <a:endParaRPr lang="zh-CN" altLang="en-US">
              <a:solidFill>
                <a:schemeClr val="bg1">
                  <a:lumMod val="50000"/>
                </a:schemeClr>
              </a:solidFill>
            </a:endParaRPr>
          </a:p>
          <a:p>
            <a:r>
              <a:rPr lang="zh-CN" altLang="en-US">
                <a:solidFill>
                  <a:schemeClr val="bg1">
                    <a:lumMod val="50000"/>
                  </a:schemeClr>
                </a:solidFill>
              </a:rPr>
              <a:t>(6) 订单物流信息：编号、订单编号、物流日期、物流进度</a:t>
            </a:r>
            <a:endParaRPr lang="zh-CN" altLang="en-US">
              <a:solidFill>
                <a:schemeClr val="bg1">
                  <a:lumMod val="50000"/>
                </a:schemeClr>
              </a:solidFill>
            </a:endParaRPr>
          </a:p>
          <a:p>
            <a:r>
              <a:rPr lang="zh-CN" altLang="en-US">
                <a:solidFill>
                  <a:schemeClr val="bg1">
                    <a:lumMod val="50000"/>
                  </a:schemeClr>
                </a:solidFill>
              </a:rPr>
              <a:t>(7) 商品收藏信息：编号、商品ID、用户ID、收藏时间</a:t>
            </a:r>
            <a:endParaRPr lang="zh-CN" altLang="en-US">
              <a:solidFill>
                <a:schemeClr val="bg1">
                  <a:lumMod val="50000"/>
                </a:schemeClr>
              </a:solidFill>
            </a:endParaRPr>
          </a:p>
        </p:txBody>
      </p:sp>
      <p:sp>
        <p:nvSpPr>
          <p:cNvPr id="12" name="文本框 11"/>
          <p:cNvSpPr txBox="1"/>
          <p:nvPr/>
        </p:nvSpPr>
        <p:spPr>
          <a:xfrm>
            <a:off x="7950835" y="852170"/>
            <a:ext cx="2821940" cy="398780"/>
          </a:xfrm>
          <a:prstGeom prst="rect">
            <a:avLst/>
          </a:prstGeom>
          <a:noFill/>
        </p:spPr>
        <p:txBody>
          <a:bodyPr wrap="square" rtlCol="0">
            <a:spAutoFit/>
          </a:bodyPr>
          <a:p>
            <a:r>
              <a:rPr lang="zh-CN" altLang="en-US" sz="2000">
                <a:solidFill>
                  <a:schemeClr val="bg1">
                    <a:lumMod val="50000"/>
                  </a:schemeClr>
                </a:solidFill>
              </a:rPr>
              <a:t>数据库结构设计</a:t>
            </a:r>
            <a:endParaRPr lang="zh-CN" altLang="en-US" sz="2000">
              <a:solidFill>
                <a:schemeClr val="bg1">
                  <a:lumMod val="50000"/>
                </a:schemeClr>
              </a:solidFill>
            </a:endParaRPr>
          </a:p>
        </p:txBody>
      </p:sp>
      <p:sp>
        <p:nvSpPr>
          <p:cNvPr id="13" name="文本框 12"/>
          <p:cNvSpPr txBox="1"/>
          <p:nvPr/>
        </p:nvSpPr>
        <p:spPr>
          <a:xfrm>
            <a:off x="6713855" y="1636395"/>
            <a:ext cx="5478780" cy="1753235"/>
          </a:xfrm>
          <a:prstGeom prst="rect">
            <a:avLst/>
          </a:prstGeom>
          <a:noFill/>
        </p:spPr>
        <p:txBody>
          <a:bodyPr wrap="square" rtlCol="0">
            <a:spAutoFit/>
          </a:bodyPr>
          <a:p>
            <a:r>
              <a:rPr lang="zh-CN" altLang="en-US">
                <a:solidFill>
                  <a:schemeClr val="bg1">
                    <a:lumMod val="50000"/>
                  </a:schemeClr>
                </a:solidFill>
              </a:rPr>
              <a:t>数据库结构设计一般采用实体-联系方法,即E-R图。根据数据库需求分析规划出的需要的实体结构，并且确立实体之间的关系。本系统的实体有：用户信息实体、商品信息实体、商品图片信息实体、评价信息实体、订单信息实体和商品收藏信息实体等7个实体信息。各个实体具体的实体属性图如下：</a:t>
            </a:r>
            <a:endParaRPr lang="zh-CN" altLang="en-US">
              <a:solidFill>
                <a:schemeClr val="bg1">
                  <a:lumMod val="50000"/>
                </a:schemeClr>
              </a:solidFill>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par>
                                <p:cTn id="8" presetID="63" presetClass="path" presetSubtype="0" decel="30000" fill="hold" nodeType="withEffect">
                                  <p:stCondLst>
                                    <p:cond delay="0"/>
                                  </p:stCondLst>
                                  <p:childTnLst>
                                    <p:animMotion origin="layout" path="M -0.12435 -0.12408 L 4.16667E-6 4.07407E-6 " pathEditMode="relative" rAng="0" ptsTypes="AA">
                                      <p:cBhvr>
                                        <p:cTn id="9" dur="1000" fill="hold"/>
                                        <p:tgtEl>
                                          <p:spTgt spid="108"/>
                                        </p:tgtEl>
                                        <p:attrNameLst>
                                          <p:attrName>ppt_x</p:attrName>
                                          <p:attrName>ppt_y</p:attrName>
                                        </p:attrNameLst>
                                      </p:cBhvr>
                                      <p:rCtr x="6224" y="6204"/>
                                    </p:animMotion>
                                  </p:childTnLst>
                                </p:cTn>
                              </p:par>
                              <p:par>
                                <p:cTn id="10" presetID="6" presetClass="emph" presetSubtype="0" decel="30000" fill="hold" nodeType="withEffect">
                                  <p:stCondLst>
                                    <p:cond delay="0"/>
                                  </p:stCondLst>
                                  <p:childTnLst>
                                    <p:animScale>
                                      <p:cBhvr>
                                        <p:cTn id="11" dur="1000" fill="hold"/>
                                        <p:tgtEl>
                                          <p:spTgt spid="108"/>
                                        </p:tgtEl>
                                      </p:cBhvr>
                                      <p:by x="150000" y="150000"/>
                                      <p:from x="146726" y="119179"/>
                                      <p:to x="100000" y="100000"/>
                                    </p:animScale>
                                  </p:childTnLst>
                                </p:cTn>
                              </p:par>
                              <p:par>
                                <p:cTn id="12" presetID="31"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1000" fill="hold"/>
                                        <p:tgtEl>
                                          <p:spTgt spid="39"/>
                                        </p:tgtEl>
                                        <p:attrNameLst>
                                          <p:attrName>ppt_w</p:attrName>
                                        </p:attrNameLst>
                                      </p:cBhvr>
                                      <p:tavLst>
                                        <p:tav tm="0">
                                          <p:val>
                                            <p:fltVal val="0"/>
                                          </p:val>
                                        </p:tav>
                                        <p:tav tm="100000">
                                          <p:val>
                                            <p:strVal val="#ppt_w"/>
                                          </p:val>
                                        </p:tav>
                                      </p:tavLst>
                                    </p:anim>
                                    <p:anim calcmode="lin" valueType="num">
                                      <p:cBhvr>
                                        <p:cTn id="15" dur="1000" fill="hold"/>
                                        <p:tgtEl>
                                          <p:spTgt spid="39"/>
                                        </p:tgtEl>
                                        <p:attrNameLst>
                                          <p:attrName>ppt_h</p:attrName>
                                        </p:attrNameLst>
                                      </p:cBhvr>
                                      <p:tavLst>
                                        <p:tav tm="0">
                                          <p:val>
                                            <p:fltVal val="0"/>
                                          </p:val>
                                        </p:tav>
                                        <p:tav tm="100000">
                                          <p:val>
                                            <p:strVal val="#ppt_h"/>
                                          </p:val>
                                        </p:tav>
                                      </p:tavLst>
                                    </p:anim>
                                    <p:anim calcmode="lin" valueType="num">
                                      <p:cBhvr>
                                        <p:cTn id="16" dur="1000" fill="hold"/>
                                        <p:tgtEl>
                                          <p:spTgt spid="39"/>
                                        </p:tgtEl>
                                        <p:attrNameLst>
                                          <p:attrName>style.rotation</p:attrName>
                                        </p:attrNameLst>
                                      </p:cBhvr>
                                      <p:tavLst>
                                        <p:tav tm="0">
                                          <p:val>
                                            <p:fltVal val="90"/>
                                          </p:val>
                                        </p:tav>
                                        <p:tav tm="100000">
                                          <p:val>
                                            <p:fltVal val="0"/>
                                          </p:val>
                                        </p:tav>
                                      </p:tavLst>
                                    </p:anim>
                                    <p:animEffect transition="in" filter="fade">
                                      <p:cBhvr>
                                        <p:cTn id="17" dur="1000"/>
                                        <p:tgtEl>
                                          <p:spTgt spid="39"/>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42" presetClass="path" presetSubtype="0" decel="30000" fill="hold" grpId="1" nodeType="withEffect">
                                  <p:stCondLst>
                                    <p:cond delay="250"/>
                                  </p:stCondLst>
                                  <p:childTnLst>
                                    <p:animMotion origin="layout" path="M -2.08333E-6 -4.81481E-6 L 0.03373 0.04399 " pathEditMode="relative" rAng="0" ptsTypes="AA">
                                      <p:cBhvr>
                                        <p:cTn id="22" dur="750" spd="-100000" fill="hold"/>
                                        <p:tgtEl>
                                          <p:spTgt spid="38"/>
                                        </p:tgtEl>
                                        <p:attrNameLst>
                                          <p:attrName>ppt_x</p:attrName>
                                          <p:attrName>ppt_y</p:attrName>
                                        </p:attrNameLst>
                                      </p:cBhvr>
                                      <p:rCtr x="1680" y="2199"/>
                                    </p:animMotion>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63" presetClass="path" presetSubtype="0" decel="30000" fill="hold" nodeType="withEffect">
                                  <p:stCondLst>
                                    <p:cond delay="0"/>
                                  </p:stCondLst>
                                  <p:childTnLst>
                                    <p:animMotion origin="layout" path="M -0.12435 -0.12407 L -2.70833E-6 7.40741E-7 " pathEditMode="relative" rAng="0" ptsTypes="AA">
                                      <p:cBhvr>
                                        <p:cTn id="27" dur="1000" fill="hold"/>
                                        <p:tgtEl>
                                          <p:spTgt spid="2"/>
                                        </p:tgtEl>
                                        <p:attrNameLst>
                                          <p:attrName>ppt_x</p:attrName>
                                          <p:attrName>ppt_y</p:attrName>
                                        </p:attrNameLst>
                                      </p:cBhvr>
                                      <p:rCtr x="6211" y="6204"/>
                                    </p:animMotion>
                                  </p:childTnLst>
                                </p:cTn>
                              </p:par>
                              <p:par>
                                <p:cTn id="28" presetID="6" presetClass="emph" presetSubtype="0" decel="30000" fill="hold" nodeType="withEffect">
                                  <p:stCondLst>
                                    <p:cond delay="0"/>
                                  </p:stCondLst>
                                  <p:childTnLst>
                                    <p:animScale>
                                      <p:cBhvr>
                                        <p:cTn id="29" dur="1000" fill="hold"/>
                                        <p:tgtEl>
                                          <p:spTgt spid="2"/>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 name="文本框 104"/>
          <p:cNvSpPr txBox="1"/>
          <p:nvPr/>
        </p:nvSpPr>
        <p:spPr>
          <a:xfrm>
            <a:off x="206375" y="126048"/>
            <a:ext cx="5080000" cy="275590"/>
          </a:xfrm>
          <a:prstGeom prst="rect">
            <a:avLst/>
          </a:prstGeom>
          <a:noFill/>
          <a:ln w="9525">
            <a:noFill/>
          </a:ln>
        </p:spPr>
        <p:txBody>
          <a:bodyPr>
            <a:spAutoFit/>
          </a:bodyPr>
          <a:p>
            <a:pPr indent="0"/>
            <a:r>
              <a:rPr lang="en-US" sz="1200" b="0">
                <a:solidFill>
                  <a:srgbClr val="FF0000"/>
                </a:solidFill>
                <a:latin typeface="Times New Roman" panose="02020603050405020304" charset="0"/>
                <a:ea typeface="宋体" panose="02010600030101010101" pitchFamily="2" charset="-122"/>
              </a:rPr>
              <a:t> </a:t>
            </a:r>
            <a:endParaRPr lang="zh-CN" altLang="en-US"/>
          </a:p>
        </p:txBody>
      </p:sp>
      <p:pic>
        <p:nvPicPr>
          <p:cNvPr id="2" name="图片 1"/>
          <p:cNvPicPr/>
          <p:nvPr/>
        </p:nvPicPr>
        <p:blipFill>
          <a:blip r:embed="rId1"/>
          <a:stretch>
            <a:fillRect/>
          </a:stretch>
        </p:blipFill>
        <p:spPr>
          <a:xfrm>
            <a:off x="206375" y="127000"/>
            <a:ext cx="5572760" cy="1998980"/>
          </a:xfrm>
          <a:prstGeom prst="rect">
            <a:avLst/>
          </a:prstGeom>
          <a:noFill/>
          <a:ln w="9525">
            <a:noFill/>
          </a:ln>
        </p:spPr>
      </p:pic>
      <p:sp>
        <p:nvSpPr>
          <p:cNvPr id="106" name="文本框 105"/>
          <p:cNvSpPr txBox="1"/>
          <p:nvPr/>
        </p:nvSpPr>
        <p:spPr>
          <a:xfrm>
            <a:off x="915035" y="1972310"/>
            <a:ext cx="4371340" cy="706755"/>
          </a:xfrm>
          <a:prstGeom prst="rect">
            <a:avLst/>
          </a:prstGeom>
          <a:noFill/>
          <a:ln w="9525">
            <a:noFill/>
          </a:ln>
        </p:spPr>
        <p:txBody>
          <a:bodyPr wrap="square">
            <a:spAutoFit/>
          </a:bodyPr>
          <a:p>
            <a:pPr indent="0" algn="ctr"/>
            <a:r>
              <a:rPr lang="zh-CN" sz="1400" b="0">
                <a:solidFill>
                  <a:schemeClr val="bg1">
                    <a:lumMod val="50000"/>
                  </a:schemeClr>
                </a:solidFill>
                <a:latin typeface="Calibri" panose="020F0502020204030204" charset="0"/>
                <a:ea typeface="宋体" panose="02010600030101010101" pitchFamily="2" charset="-122"/>
              </a:rPr>
              <a:t>图</a:t>
            </a:r>
            <a:r>
              <a:rPr lang="en-US" sz="1400" b="0">
                <a:solidFill>
                  <a:schemeClr val="bg1">
                    <a:lumMod val="50000"/>
                  </a:schemeClr>
                </a:solidFill>
                <a:latin typeface="Calibri" panose="020F0502020204030204" charset="0"/>
                <a:cs typeface="Times New Roman" panose="02020603050405020304" charset="0"/>
              </a:rPr>
              <a:t>4-2  </a:t>
            </a:r>
            <a:r>
              <a:rPr lang="zh-CN" sz="1400" b="0">
                <a:solidFill>
                  <a:schemeClr val="bg1">
                    <a:lumMod val="50000"/>
                  </a:schemeClr>
                </a:solidFill>
                <a:latin typeface="Calibri" panose="020F0502020204030204" charset="0"/>
                <a:ea typeface="宋体" panose="02010600030101010101" pitchFamily="2" charset="-122"/>
              </a:rPr>
              <a:t>用户信息实体属性</a:t>
            </a:r>
            <a:r>
              <a:rPr lang="en-US" sz="1400" b="0">
                <a:solidFill>
                  <a:schemeClr val="bg1">
                    <a:lumMod val="50000"/>
                  </a:schemeClr>
                </a:solidFill>
                <a:latin typeface="Times New Roman" panose="02020603050405020304" charset="0"/>
                <a:ea typeface="宋体" panose="02010600030101010101" pitchFamily="2" charset="-122"/>
              </a:rPr>
              <a:t></a:t>
            </a:r>
            <a:r>
              <a:rPr lang="en-US" sz="1200" b="0">
                <a:solidFill>
                  <a:srgbClr val="FF0000"/>
                </a:solidFill>
                <a:latin typeface="Times New Roman" panose="02020603050405020304" charset="0"/>
                <a:ea typeface="宋体" panose="02010600030101010101" pitchFamily="2" charset="-122"/>
              </a:rPr>
              <a:t> </a:t>
            </a:r>
            <a:endParaRPr lang="zh-CN" altLang="en-US"/>
          </a:p>
        </p:txBody>
      </p:sp>
      <p:pic>
        <p:nvPicPr>
          <p:cNvPr id="3" name="图片 2"/>
          <p:cNvPicPr/>
          <p:nvPr/>
        </p:nvPicPr>
        <p:blipFill>
          <a:blip r:embed="rId2"/>
          <a:stretch>
            <a:fillRect/>
          </a:stretch>
        </p:blipFill>
        <p:spPr>
          <a:xfrm>
            <a:off x="206375" y="2501900"/>
            <a:ext cx="6069965" cy="1946275"/>
          </a:xfrm>
          <a:prstGeom prst="rect">
            <a:avLst/>
          </a:prstGeom>
          <a:noFill/>
          <a:ln w="9525">
            <a:noFill/>
          </a:ln>
        </p:spPr>
      </p:pic>
      <p:sp>
        <p:nvSpPr>
          <p:cNvPr id="107" name="文本框 106"/>
          <p:cNvSpPr txBox="1"/>
          <p:nvPr/>
        </p:nvSpPr>
        <p:spPr>
          <a:xfrm>
            <a:off x="206375" y="4248468"/>
            <a:ext cx="5080000" cy="744855"/>
          </a:xfrm>
          <a:prstGeom prst="rect">
            <a:avLst/>
          </a:prstGeom>
          <a:noFill/>
          <a:ln w="9525">
            <a:noFill/>
          </a:ln>
        </p:spPr>
        <p:txBody>
          <a:bodyPr>
            <a:spAutoFit/>
          </a:bodyPr>
          <a:p>
            <a:pPr indent="0" algn="ctr"/>
            <a:r>
              <a:rPr lang="zh-CN" sz="1600" b="0">
                <a:latin typeface="Calibri" panose="020F0502020204030204" charset="0"/>
                <a:ea typeface="宋体" panose="02010600030101010101" pitchFamily="2" charset="-122"/>
              </a:rPr>
              <a:t></a:t>
            </a:r>
            <a:r>
              <a:rPr lang="zh-CN" sz="1600" b="0">
                <a:solidFill>
                  <a:schemeClr val="bg1">
                    <a:lumMod val="50000"/>
                  </a:schemeClr>
                </a:solidFill>
                <a:latin typeface="Calibri" panose="020F0502020204030204" charset="0"/>
                <a:ea typeface="宋体" panose="02010600030101010101" pitchFamily="2" charset="-122"/>
              </a:rPr>
              <a:t>图</a:t>
            </a:r>
            <a:r>
              <a:rPr lang="en-US" sz="1600" b="0">
                <a:solidFill>
                  <a:schemeClr val="bg1">
                    <a:lumMod val="50000"/>
                  </a:schemeClr>
                </a:solidFill>
                <a:latin typeface="Calibri" panose="020F0502020204030204" charset="0"/>
                <a:cs typeface="Times New Roman" panose="02020603050405020304" charset="0"/>
              </a:rPr>
              <a:t>4-3  </a:t>
            </a:r>
            <a:r>
              <a:rPr lang="zh-CN" sz="1600" b="0">
                <a:solidFill>
                  <a:schemeClr val="bg1">
                    <a:lumMod val="50000"/>
                  </a:schemeClr>
                </a:solidFill>
                <a:latin typeface="Calibri" panose="020F0502020204030204" charset="0"/>
                <a:ea typeface="宋体" panose="02010600030101010101" pitchFamily="2" charset="-122"/>
              </a:rPr>
              <a:t>商品信息实体属性</a:t>
            </a:r>
            <a:r>
              <a:rPr lang="en-US" sz="1050" b="0">
                <a:solidFill>
                  <a:srgbClr val="FF0000"/>
                </a:solidFill>
                <a:latin typeface="Calibri" panose="020F0502020204030204" charset="0"/>
                <a:ea typeface="宋体" panose="02010600030101010101" pitchFamily="2" charset="-122"/>
                <a:cs typeface="Times New Roman" panose="02020603050405020304" charset="0"/>
              </a:rPr>
              <a:t> </a:t>
            </a:r>
            <a:endParaRPr lang="zh-CN" altLang="en-US"/>
          </a:p>
        </p:txBody>
      </p:sp>
      <p:pic>
        <p:nvPicPr>
          <p:cNvPr id="4" name="图片 3"/>
          <p:cNvPicPr/>
          <p:nvPr/>
        </p:nvPicPr>
        <p:blipFill>
          <a:blip r:embed="rId3"/>
          <a:srcRect l="23530" r="20633" b="4060"/>
          <a:stretch>
            <a:fillRect/>
          </a:stretch>
        </p:blipFill>
        <p:spPr>
          <a:xfrm>
            <a:off x="915035" y="4810125"/>
            <a:ext cx="4371975" cy="1635760"/>
          </a:xfrm>
          <a:prstGeom prst="rect">
            <a:avLst/>
          </a:prstGeom>
          <a:noFill/>
          <a:ln w="9525">
            <a:noFill/>
          </a:ln>
        </p:spPr>
      </p:pic>
      <p:sp>
        <p:nvSpPr>
          <p:cNvPr id="108" name="文本框 107"/>
          <p:cNvSpPr txBox="1"/>
          <p:nvPr/>
        </p:nvSpPr>
        <p:spPr>
          <a:xfrm>
            <a:off x="206375" y="6348413"/>
            <a:ext cx="5080000" cy="499110"/>
          </a:xfrm>
          <a:prstGeom prst="rect">
            <a:avLst/>
          </a:prstGeom>
          <a:noFill/>
          <a:ln w="9525">
            <a:noFill/>
          </a:ln>
        </p:spPr>
        <p:txBody>
          <a:bodyPr>
            <a:spAutoFit/>
          </a:bodyPr>
          <a:p>
            <a:pPr indent="0" algn="ctr"/>
            <a:r>
              <a:rPr lang="zh-CN" sz="1050" b="0">
                <a:latin typeface="Calibri" panose="020F0502020204030204" charset="0"/>
                <a:ea typeface="宋体" panose="02010600030101010101" pitchFamily="2" charset="-122"/>
              </a:rPr>
              <a:t></a:t>
            </a:r>
            <a:r>
              <a:rPr lang="zh-CN" sz="1600" b="0">
                <a:solidFill>
                  <a:schemeClr val="bg1">
                    <a:lumMod val="50000"/>
                  </a:schemeClr>
                </a:solidFill>
                <a:latin typeface="Calibri" panose="020F0502020204030204" charset="0"/>
                <a:ea typeface="宋体" panose="02010600030101010101" pitchFamily="2" charset="-122"/>
              </a:rPr>
              <a:t>图</a:t>
            </a:r>
            <a:r>
              <a:rPr lang="en-US" sz="1600" b="0">
                <a:solidFill>
                  <a:schemeClr val="bg1">
                    <a:lumMod val="50000"/>
                  </a:schemeClr>
                </a:solidFill>
                <a:latin typeface="Calibri" panose="020F0502020204030204" charset="0"/>
                <a:cs typeface="Times New Roman" panose="02020603050405020304" charset="0"/>
              </a:rPr>
              <a:t>4-4  </a:t>
            </a:r>
            <a:r>
              <a:rPr lang="zh-CN" sz="1600" b="0">
                <a:solidFill>
                  <a:schemeClr val="bg1">
                    <a:lumMod val="50000"/>
                  </a:schemeClr>
                </a:solidFill>
                <a:latin typeface="Calibri" panose="020F0502020204030204" charset="0"/>
                <a:ea typeface="宋体" panose="02010600030101010101" pitchFamily="2" charset="-122"/>
              </a:rPr>
              <a:t>商品图片信息实体属性</a:t>
            </a:r>
            <a:endParaRPr lang="zh-CN" altLang="en-US" sz="1600" b="0">
              <a:solidFill>
                <a:schemeClr val="bg1">
                  <a:lumMod val="50000"/>
                </a:schemeClr>
              </a:solidFill>
              <a:latin typeface="Calibri" panose="020F0502020204030204" charset="0"/>
              <a:ea typeface="宋体" panose="02010600030101010101" pitchFamily="2" charset="-122"/>
            </a:endParaRPr>
          </a:p>
        </p:txBody>
      </p:sp>
      <p:sp>
        <p:nvSpPr>
          <p:cNvPr id="5" name="文本框 4"/>
          <p:cNvSpPr txBox="1"/>
          <p:nvPr/>
        </p:nvSpPr>
        <p:spPr>
          <a:xfrm>
            <a:off x="6619875" y="195897"/>
            <a:ext cx="5080000" cy="252730"/>
          </a:xfrm>
          <a:prstGeom prst="rect">
            <a:avLst/>
          </a:prstGeom>
          <a:noFill/>
          <a:ln w="9525">
            <a:noFill/>
          </a:ln>
        </p:spPr>
        <p:txBody>
          <a:bodyPr>
            <a:spAutoFit/>
          </a:bodyPr>
          <a:p>
            <a:pPr indent="0" algn="ctr"/>
            <a:r>
              <a:rPr lang="en-US" sz="1050" b="0">
                <a:solidFill>
                  <a:srgbClr val="FF0000"/>
                </a:solidFill>
                <a:latin typeface="Calibri" panose="020F0502020204030204" charset="0"/>
                <a:ea typeface="宋体" panose="02010600030101010101" pitchFamily="2" charset="-122"/>
                <a:cs typeface="Times New Roman" panose="02020603050405020304" charset="0"/>
              </a:rPr>
              <a:t> </a:t>
            </a:r>
            <a:endParaRPr lang="zh-CN" altLang="en-US"/>
          </a:p>
        </p:txBody>
      </p:sp>
      <p:pic>
        <p:nvPicPr>
          <p:cNvPr id="6" name="图片 5"/>
          <p:cNvPicPr/>
          <p:nvPr/>
        </p:nvPicPr>
        <p:blipFill>
          <a:blip r:embed="rId4"/>
          <a:stretch>
            <a:fillRect/>
          </a:stretch>
        </p:blipFill>
        <p:spPr>
          <a:xfrm>
            <a:off x="6620510" y="635"/>
            <a:ext cx="5571490" cy="1971675"/>
          </a:xfrm>
          <a:prstGeom prst="rect">
            <a:avLst/>
          </a:prstGeom>
          <a:noFill/>
          <a:ln w="9525">
            <a:noFill/>
          </a:ln>
        </p:spPr>
      </p:pic>
      <p:sp>
        <p:nvSpPr>
          <p:cNvPr id="109" name="文本框 108"/>
          <p:cNvSpPr txBox="1"/>
          <p:nvPr/>
        </p:nvSpPr>
        <p:spPr>
          <a:xfrm>
            <a:off x="6976110" y="1745297"/>
            <a:ext cx="5080000" cy="660400"/>
          </a:xfrm>
          <a:prstGeom prst="rect">
            <a:avLst/>
          </a:prstGeom>
          <a:noFill/>
          <a:ln w="9525">
            <a:noFill/>
          </a:ln>
        </p:spPr>
        <p:txBody>
          <a:bodyPr wrap="square">
            <a:spAutoFit/>
          </a:bodyPr>
          <a:p>
            <a:pPr indent="0" algn="ctr"/>
            <a:r>
              <a:rPr lang="zh-CN" sz="1050" b="0">
                <a:latin typeface="Calibri" panose="020F0502020204030204" charset="0"/>
                <a:ea typeface="宋体" panose="02010600030101010101" pitchFamily="2" charset="-122"/>
              </a:rPr>
              <a:t></a:t>
            </a:r>
            <a:r>
              <a:rPr lang="zh-CN" sz="1600" b="0">
                <a:solidFill>
                  <a:schemeClr val="bg1">
                    <a:lumMod val="50000"/>
                  </a:schemeClr>
                </a:solidFill>
                <a:latin typeface="Calibri" panose="020F0502020204030204" charset="0"/>
                <a:ea typeface="宋体" panose="02010600030101010101" pitchFamily="2" charset="-122"/>
              </a:rPr>
              <a:t>图</a:t>
            </a:r>
            <a:r>
              <a:rPr lang="en-US" sz="1600" b="0">
                <a:solidFill>
                  <a:schemeClr val="bg1">
                    <a:lumMod val="50000"/>
                  </a:schemeClr>
                </a:solidFill>
                <a:latin typeface="Calibri" panose="020F0502020204030204" charset="0"/>
                <a:cs typeface="Times New Roman" panose="02020603050405020304" charset="0"/>
              </a:rPr>
              <a:t>4-5 </a:t>
            </a:r>
            <a:r>
              <a:rPr lang="zh-CN" sz="1600" b="0">
                <a:solidFill>
                  <a:schemeClr val="bg1">
                    <a:lumMod val="50000"/>
                  </a:schemeClr>
                </a:solidFill>
                <a:latin typeface="Calibri" panose="020F0502020204030204" charset="0"/>
                <a:ea typeface="宋体" panose="02010600030101010101" pitchFamily="2" charset="-122"/>
              </a:rPr>
              <a:t>商品评价信息实体属性</a:t>
            </a:r>
            <a:r>
              <a:rPr lang="en-US" sz="1050" b="0">
                <a:solidFill>
                  <a:srgbClr val="FF0000"/>
                </a:solidFill>
                <a:latin typeface="Calibri" panose="020F0502020204030204" charset="0"/>
                <a:ea typeface="宋体" panose="02010600030101010101" pitchFamily="2" charset="-122"/>
                <a:cs typeface="Times New Roman" panose="02020603050405020304" charset="0"/>
              </a:rPr>
              <a:t> </a:t>
            </a:r>
            <a:endParaRPr lang="zh-CN" altLang="en-US"/>
          </a:p>
        </p:txBody>
      </p:sp>
      <p:pic>
        <p:nvPicPr>
          <p:cNvPr id="7" name="图片 6"/>
          <p:cNvPicPr/>
          <p:nvPr/>
        </p:nvPicPr>
        <p:blipFill>
          <a:blip r:embed="rId5"/>
          <a:stretch>
            <a:fillRect/>
          </a:stretch>
        </p:blipFill>
        <p:spPr>
          <a:xfrm>
            <a:off x="6483985" y="2232025"/>
            <a:ext cx="5708015" cy="2216785"/>
          </a:xfrm>
          <a:prstGeom prst="rect">
            <a:avLst/>
          </a:prstGeom>
          <a:noFill/>
          <a:ln w="9525">
            <a:noFill/>
          </a:ln>
        </p:spPr>
      </p:pic>
      <p:sp>
        <p:nvSpPr>
          <p:cNvPr id="110" name="文本框 109"/>
          <p:cNvSpPr txBox="1"/>
          <p:nvPr/>
        </p:nvSpPr>
        <p:spPr>
          <a:xfrm>
            <a:off x="6620510" y="4448492"/>
            <a:ext cx="5080000" cy="499110"/>
          </a:xfrm>
          <a:prstGeom prst="rect">
            <a:avLst/>
          </a:prstGeom>
          <a:noFill/>
          <a:ln w="9525">
            <a:noFill/>
          </a:ln>
        </p:spPr>
        <p:txBody>
          <a:bodyPr>
            <a:spAutoFit/>
          </a:bodyPr>
          <a:p>
            <a:pPr indent="0" algn="ctr"/>
            <a:r>
              <a:rPr lang="zh-CN" sz="1050" b="0">
                <a:latin typeface="Calibri" panose="020F0502020204030204" charset="0"/>
                <a:ea typeface="宋体" panose="02010600030101010101" pitchFamily="2" charset="-122"/>
              </a:rPr>
              <a:t></a:t>
            </a:r>
            <a:r>
              <a:rPr lang="zh-CN" sz="1600" b="0">
                <a:solidFill>
                  <a:schemeClr val="bg1">
                    <a:lumMod val="50000"/>
                  </a:schemeClr>
                </a:solidFill>
                <a:latin typeface="Calibri" panose="020F0502020204030204" charset="0"/>
                <a:ea typeface="宋体" panose="02010600030101010101" pitchFamily="2" charset="-122"/>
              </a:rPr>
              <a:t>图</a:t>
            </a:r>
            <a:r>
              <a:rPr lang="en-US" sz="1600" b="0">
                <a:solidFill>
                  <a:schemeClr val="bg1">
                    <a:lumMod val="50000"/>
                  </a:schemeClr>
                </a:solidFill>
                <a:latin typeface="Calibri" panose="020F0502020204030204" charset="0"/>
                <a:cs typeface="Times New Roman" panose="02020603050405020304" charset="0"/>
              </a:rPr>
              <a:t>4-6</a:t>
            </a:r>
            <a:r>
              <a:rPr lang="zh-CN" sz="1600" b="0">
                <a:solidFill>
                  <a:schemeClr val="bg1">
                    <a:lumMod val="50000"/>
                  </a:schemeClr>
                </a:solidFill>
                <a:latin typeface="Calibri" panose="020F0502020204030204" charset="0"/>
                <a:ea typeface="宋体" panose="02010600030101010101" pitchFamily="2" charset="-122"/>
              </a:rPr>
              <a:t>订单信息实体属性</a:t>
            </a:r>
            <a:endParaRPr lang="zh-CN" altLang="en-US" sz="1600" b="0">
              <a:solidFill>
                <a:schemeClr val="bg1">
                  <a:lumMod val="50000"/>
                </a:schemeClr>
              </a:solidFill>
              <a:latin typeface="Calibri" panose="020F0502020204030204" charset="0"/>
              <a:ea typeface="宋体" panose="02010600030101010101" pitchFamily="2" charset="-122"/>
            </a:endParaRPr>
          </a:p>
        </p:txBody>
      </p:sp>
      <p:pic>
        <p:nvPicPr>
          <p:cNvPr id="8" name="图片 7"/>
          <p:cNvPicPr/>
          <p:nvPr/>
        </p:nvPicPr>
        <p:blipFill>
          <a:blip r:embed="rId6"/>
          <a:stretch>
            <a:fillRect/>
          </a:stretch>
        </p:blipFill>
        <p:spPr>
          <a:xfrm>
            <a:off x="6275705" y="4810760"/>
            <a:ext cx="5780405" cy="1706880"/>
          </a:xfrm>
          <a:prstGeom prst="rect">
            <a:avLst/>
          </a:prstGeom>
          <a:noFill/>
          <a:ln w="9525">
            <a:noFill/>
          </a:ln>
        </p:spPr>
      </p:pic>
      <p:sp>
        <p:nvSpPr>
          <p:cNvPr id="111" name="文本框 110"/>
          <p:cNvSpPr txBox="1"/>
          <p:nvPr/>
        </p:nvSpPr>
        <p:spPr>
          <a:xfrm>
            <a:off x="6620510" y="6390958"/>
            <a:ext cx="5080000" cy="499110"/>
          </a:xfrm>
          <a:prstGeom prst="rect">
            <a:avLst/>
          </a:prstGeom>
          <a:noFill/>
          <a:ln w="9525">
            <a:noFill/>
          </a:ln>
        </p:spPr>
        <p:txBody>
          <a:bodyPr>
            <a:spAutoFit/>
          </a:bodyPr>
          <a:p>
            <a:pPr indent="0" algn="ctr"/>
            <a:r>
              <a:rPr lang="zh-CN" sz="1050" b="0">
                <a:latin typeface="Calibri" panose="020F0502020204030204" charset="0"/>
                <a:ea typeface="宋体" panose="02010600030101010101" pitchFamily="2" charset="-122"/>
              </a:rPr>
              <a:t></a:t>
            </a:r>
            <a:r>
              <a:rPr lang="zh-CN" sz="1600" b="0">
                <a:solidFill>
                  <a:schemeClr val="bg1">
                    <a:lumMod val="50000"/>
                  </a:schemeClr>
                </a:solidFill>
                <a:latin typeface="Calibri" panose="020F0502020204030204" charset="0"/>
                <a:ea typeface="宋体" panose="02010600030101010101" pitchFamily="2" charset="-122"/>
              </a:rPr>
              <a:t>图</a:t>
            </a:r>
            <a:r>
              <a:rPr lang="en-US" sz="1600" b="0">
                <a:solidFill>
                  <a:schemeClr val="bg1">
                    <a:lumMod val="50000"/>
                  </a:schemeClr>
                </a:solidFill>
                <a:latin typeface="Calibri" panose="020F0502020204030204" charset="0"/>
                <a:cs typeface="Times New Roman" panose="02020603050405020304" charset="0"/>
              </a:rPr>
              <a:t>4-7</a:t>
            </a:r>
            <a:r>
              <a:rPr lang="zh-CN" sz="1600" b="0">
                <a:solidFill>
                  <a:schemeClr val="bg1">
                    <a:lumMod val="50000"/>
                  </a:schemeClr>
                </a:solidFill>
                <a:latin typeface="Calibri" panose="020F0502020204030204" charset="0"/>
                <a:ea typeface="宋体" panose="02010600030101010101" pitchFamily="2" charset="-122"/>
              </a:rPr>
              <a:t>订单物流信息实体属性</a:t>
            </a:r>
            <a:endParaRPr lang="zh-CN" altLang="en-US" sz="1600" b="0">
              <a:solidFill>
                <a:schemeClr val="bg1">
                  <a:lumMod val="50000"/>
                </a:schemeClr>
              </a:solidFill>
              <a:latin typeface="Calibri" panose="020F050202020403020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5882" y="-1968"/>
            <a:ext cx="12217882" cy="6859968"/>
          </a:xfrm>
          <a:prstGeom prst="rect">
            <a:avLst/>
          </a:prstGeom>
        </p:spPr>
      </p:pic>
      <p:sp>
        <p:nvSpPr>
          <p:cNvPr id="2" name="文本框 1"/>
          <p:cNvSpPr txBox="1"/>
          <p:nvPr/>
        </p:nvSpPr>
        <p:spPr>
          <a:xfrm>
            <a:off x="5130018" y="693732"/>
            <a:ext cx="1569660" cy="923330"/>
          </a:xfrm>
          <a:prstGeom prst="rect">
            <a:avLst/>
          </a:prstGeom>
          <a:noFill/>
        </p:spPr>
        <p:txBody>
          <a:bodyPr wrap="none" rtlCol="0">
            <a:spAutoFit/>
          </a:bodyPr>
          <a:lstStyle/>
          <a:p>
            <a:r>
              <a:rPr lang="zh-CN" altLang="en-US" sz="5400" dirty="0">
                <a:latin typeface="Arial" panose="020B0604020202020204"/>
                <a:ea typeface="微软雅黑" panose="020B0503020204020204" charset="-122"/>
                <a:sym typeface="Arial" panose="020B0604020202020204"/>
              </a:rPr>
              <a:t>目录</a:t>
            </a:r>
            <a:endParaRPr lang="zh-CN" altLang="en-US" sz="5400" dirty="0">
              <a:latin typeface="Arial" panose="020B0604020202020204"/>
              <a:ea typeface="微软雅黑" panose="020B0503020204020204" charset="-122"/>
              <a:sym typeface="Arial" panose="020B0604020202020204"/>
            </a:endParaRPr>
          </a:p>
        </p:txBody>
      </p:sp>
      <p:cxnSp>
        <p:nvCxnSpPr>
          <p:cNvPr id="347" name="直接连接符 346"/>
          <p:cNvCxnSpPr/>
          <p:nvPr/>
        </p:nvCxnSpPr>
        <p:spPr>
          <a:xfrm>
            <a:off x="5069497" y="1817914"/>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2" name="椭圆 401"/>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sym typeface="Arial" panose="020B0604020202020204"/>
            </a:endParaRPr>
          </a:p>
        </p:txBody>
      </p:sp>
      <p:sp>
        <p:nvSpPr>
          <p:cNvPr id="403" name="椭圆 402"/>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404" name="椭圆 403"/>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405" name="椭圆 404"/>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sym typeface="Arial" panose="020B0604020202020204"/>
            </a:endParaRPr>
          </a:p>
        </p:txBody>
      </p:sp>
      <p:sp>
        <p:nvSpPr>
          <p:cNvPr id="406" name="椭圆 405"/>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407" name="椭圆 406"/>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408" name="椭圆 407"/>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sym typeface="Arial" panose="020B0604020202020204"/>
            </a:endParaRPr>
          </a:p>
        </p:txBody>
      </p:sp>
      <p:sp>
        <p:nvSpPr>
          <p:cNvPr id="409" name="椭圆 408"/>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cxnSp>
        <p:nvCxnSpPr>
          <p:cNvPr id="410" name="直接连接符 409"/>
          <p:cNvCxnSpPr>
            <a:stCxn id="403"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a:endCxn id="402"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a:stCxn id="402" idx="1"/>
            <a:endCxn id="414"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a:stCxn id="414" idx="3"/>
            <a:endCxn id="404"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4" name="椭圆 413"/>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sym typeface="Arial" panose="020B0604020202020204"/>
            </a:endParaRPr>
          </a:p>
        </p:txBody>
      </p:sp>
      <p:cxnSp>
        <p:nvCxnSpPr>
          <p:cNvPr id="415" name="直接连接符 414"/>
          <p:cNvCxnSpPr>
            <a:stCxn id="404" idx="3"/>
            <a:endCxn id="417"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06"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7" name="椭圆 416"/>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sym typeface="Arial" panose="020B0604020202020204"/>
            </a:endParaRPr>
          </a:p>
        </p:txBody>
      </p:sp>
      <p:cxnSp>
        <p:nvCxnSpPr>
          <p:cNvPr id="418" name="直接连接符 417"/>
          <p:cNvCxnSpPr>
            <a:endCxn id="420"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05" idx="7"/>
            <a:endCxn id="420"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0" name="椭圆 419"/>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sym typeface="Arial" panose="020B0604020202020204"/>
            </a:endParaRPr>
          </a:p>
        </p:txBody>
      </p:sp>
      <p:cxnSp>
        <p:nvCxnSpPr>
          <p:cNvPr id="421" name="直接连接符 420"/>
          <p:cNvCxnSpPr>
            <a:endCxn id="405"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08" idx="5"/>
            <a:endCxn id="423"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sym typeface="Arial" panose="020B0604020202020204"/>
            </a:endParaRPr>
          </a:p>
        </p:txBody>
      </p:sp>
      <p:cxnSp>
        <p:nvCxnSpPr>
          <p:cNvPr id="424" name="直接连接符 423"/>
          <p:cNvCxnSpPr>
            <a:endCxn id="407"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09"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6" name="文本框 425"/>
          <p:cNvSpPr txBox="1"/>
          <p:nvPr/>
        </p:nvSpPr>
        <p:spPr>
          <a:xfrm>
            <a:off x="370459" y="2995581"/>
            <a:ext cx="1761591" cy="646331"/>
          </a:xfrm>
          <a:prstGeom prst="rect">
            <a:avLst/>
          </a:prstGeom>
          <a:noFill/>
        </p:spPr>
        <p:txBody>
          <a:bodyPr wrap="square" rtlCol="0">
            <a:spAutoFit/>
          </a:bodyPr>
          <a:lstStyle/>
          <a:p>
            <a:pPr algn="ctr"/>
            <a:r>
              <a:rPr lang="en-US" altLang="zh-CN" sz="3600" dirty="0">
                <a:latin typeface="Arial" panose="020B0604020202020204"/>
                <a:ea typeface="微软雅黑" panose="020B0503020204020204" charset="-122"/>
                <a:sym typeface="Arial" panose="020B0604020202020204"/>
              </a:rPr>
              <a:t>01</a:t>
            </a:r>
            <a:endParaRPr lang="zh-CN" altLang="en-US" sz="3600" dirty="0">
              <a:latin typeface="Arial" panose="020B0604020202020204"/>
              <a:ea typeface="微软雅黑" panose="020B0503020204020204" charset="-122"/>
              <a:sym typeface="Arial" panose="020B0604020202020204"/>
            </a:endParaRPr>
          </a:p>
        </p:txBody>
      </p:sp>
      <p:sp>
        <p:nvSpPr>
          <p:cNvPr id="427" name="文本框 426"/>
          <p:cNvSpPr txBox="1"/>
          <p:nvPr/>
        </p:nvSpPr>
        <p:spPr>
          <a:xfrm>
            <a:off x="1823307" y="4880886"/>
            <a:ext cx="1761591" cy="584775"/>
          </a:xfrm>
          <a:prstGeom prst="rect">
            <a:avLst/>
          </a:prstGeom>
          <a:noFill/>
        </p:spPr>
        <p:txBody>
          <a:bodyPr wrap="square" rtlCol="0">
            <a:spAutoFit/>
          </a:bodyPr>
          <a:lstStyle/>
          <a:p>
            <a:pPr algn="ctr"/>
            <a:r>
              <a:rPr lang="en-US" altLang="zh-CN" sz="3200" dirty="0">
                <a:latin typeface="Arial" panose="020B0604020202020204"/>
                <a:ea typeface="微软雅黑" panose="020B0503020204020204" charset="-122"/>
                <a:sym typeface="Arial" panose="020B0604020202020204"/>
              </a:rPr>
              <a:t>02</a:t>
            </a:r>
            <a:endParaRPr lang="zh-CN" altLang="en-US" sz="3200" dirty="0">
              <a:latin typeface="Arial" panose="020B0604020202020204"/>
              <a:ea typeface="微软雅黑" panose="020B0503020204020204" charset="-122"/>
              <a:sym typeface="Arial" panose="020B0604020202020204"/>
            </a:endParaRPr>
          </a:p>
        </p:txBody>
      </p:sp>
      <p:sp>
        <p:nvSpPr>
          <p:cNvPr id="428" name="文本框 427"/>
          <p:cNvSpPr txBox="1"/>
          <p:nvPr/>
        </p:nvSpPr>
        <p:spPr>
          <a:xfrm>
            <a:off x="3782335" y="2811362"/>
            <a:ext cx="1761591" cy="646331"/>
          </a:xfrm>
          <a:prstGeom prst="rect">
            <a:avLst/>
          </a:prstGeom>
          <a:noFill/>
        </p:spPr>
        <p:txBody>
          <a:bodyPr wrap="square" rtlCol="0">
            <a:spAutoFit/>
          </a:bodyPr>
          <a:lstStyle/>
          <a:p>
            <a:pPr algn="ctr"/>
            <a:r>
              <a:rPr lang="en-US" altLang="zh-CN" sz="3600" dirty="0">
                <a:latin typeface="Arial" panose="020B0604020202020204"/>
                <a:ea typeface="微软雅黑" panose="020B0503020204020204" charset="-122"/>
                <a:sym typeface="Arial" panose="020B0604020202020204"/>
              </a:rPr>
              <a:t>03</a:t>
            </a:r>
            <a:endParaRPr lang="zh-CN" altLang="en-US" sz="3600" dirty="0">
              <a:latin typeface="Arial" panose="020B0604020202020204"/>
              <a:ea typeface="微软雅黑" panose="020B0503020204020204" charset="-122"/>
              <a:sym typeface="Arial" panose="020B0604020202020204"/>
            </a:endParaRPr>
          </a:p>
        </p:txBody>
      </p:sp>
      <p:sp>
        <p:nvSpPr>
          <p:cNvPr id="429" name="文本框 428"/>
          <p:cNvSpPr txBox="1"/>
          <p:nvPr/>
        </p:nvSpPr>
        <p:spPr>
          <a:xfrm>
            <a:off x="8859652" y="4602761"/>
            <a:ext cx="1761591" cy="584775"/>
          </a:xfrm>
          <a:prstGeom prst="rect">
            <a:avLst/>
          </a:prstGeom>
          <a:noFill/>
        </p:spPr>
        <p:txBody>
          <a:bodyPr wrap="square" rtlCol="0">
            <a:spAutoFit/>
          </a:bodyPr>
          <a:lstStyle/>
          <a:p>
            <a:pPr algn="ctr"/>
            <a:r>
              <a:rPr lang="en-US" altLang="zh-CN" sz="3200" dirty="0">
                <a:latin typeface="Arial" panose="020B0604020202020204"/>
                <a:ea typeface="微软雅黑" panose="020B0503020204020204" charset="-122"/>
                <a:sym typeface="Arial" panose="020B0604020202020204"/>
              </a:rPr>
              <a:t>04</a:t>
            </a:r>
            <a:endParaRPr lang="zh-CN" altLang="en-US" sz="3200" dirty="0">
              <a:latin typeface="Arial" panose="020B0604020202020204"/>
              <a:ea typeface="微软雅黑" panose="020B0503020204020204" charset="-122"/>
              <a:sym typeface="Arial" panose="020B0604020202020204"/>
            </a:endParaRPr>
          </a:p>
        </p:txBody>
      </p:sp>
      <p:sp>
        <p:nvSpPr>
          <p:cNvPr id="430" name="矩形 429"/>
          <p:cNvSpPr/>
          <p:nvPr/>
        </p:nvSpPr>
        <p:spPr>
          <a:xfrm>
            <a:off x="62231" y="2429392"/>
            <a:ext cx="3309767" cy="521970"/>
          </a:xfrm>
          <a:prstGeom prst="rect">
            <a:avLst/>
          </a:prstGeom>
        </p:spPr>
        <p:txBody>
          <a:bodyPr wrap="square">
            <a:spAutoFit/>
          </a:bodyPr>
          <a:lstStyle/>
          <a:p>
            <a:r>
              <a:rPr lang="zh-CN" altLang="en-US" sz="2800" dirty="0">
                <a:solidFill>
                  <a:schemeClr val="tx2"/>
                </a:solidFill>
                <a:latin typeface="Arial" panose="020B0604020202020204"/>
                <a:ea typeface="微软雅黑" panose="020B0503020204020204" charset="-122"/>
                <a:sym typeface="Arial" panose="020B0604020202020204"/>
              </a:rPr>
              <a:t>前景摘要</a:t>
            </a:r>
            <a:endParaRPr lang="zh-CN" altLang="en-US" sz="2800" dirty="0">
              <a:solidFill>
                <a:schemeClr val="tx2"/>
              </a:solidFill>
              <a:latin typeface="Arial" panose="020B0604020202020204"/>
              <a:ea typeface="微软雅黑" panose="020B0503020204020204" charset="-122"/>
              <a:sym typeface="Arial" panose="020B0604020202020204"/>
            </a:endParaRPr>
          </a:p>
        </p:txBody>
      </p:sp>
      <p:sp>
        <p:nvSpPr>
          <p:cNvPr id="434" name="椭圆 433"/>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sym typeface="Arial" panose="020B0604020202020204"/>
            </a:endParaRPr>
          </a:p>
        </p:txBody>
      </p:sp>
      <p:sp>
        <p:nvSpPr>
          <p:cNvPr id="435" name="椭圆 434"/>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sym typeface="Arial" panose="020B0604020202020204"/>
            </a:endParaRPr>
          </a:p>
        </p:txBody>
      </p:sp>
      <p:sp>
        <p:nvSpPr>
          <p:cNvPr id="40" name="矩形 39"/>
          <p:cNvSpPr/>
          <p:nvPr/>
        </p:nvSpPr>
        <p:spPr>
          <a:xfrm>
            <a:off x="5142620" y="2848360"/>
            <a:ext cx="3309767" cy="953135"/>
          </a:xfrm>
          <a:prstGeom prst="rect">
            <a:avLst/>
          </a:prstGeom>
        </p:spPr>
        <p:txBody>
          <a:bodyPr wrap="square">
            <a:spAutoFit/>
          </a:bodyPr>
          <a:lstStyle/>
          <a:p>
            <a:r>
              <a:rPr lang="zh-CN" altLang="en-US" sz="2800" dirty="0">
                <a:solidFill>
                  <a:schemeClr val="tx2"/>
                </a:solidFill>
                <a:latin typeface="Arial" panose="020B0604020202020204"/>
                <a:ea typeface="微软雅黑" panose="020B0503020204020204" charset="-122"/>
                <a:sym typeface="Arial" panose="020B0604020202020204"/>
              </a:rPr>
              <a:t>相关技术及应用程序简介</a:t>
            </a:r>
            <a:endParaRPr lang="zh-CN" altLang="en-US" sz="2800" dirty="0">
              <a:solidFill>
                <a:schemeClr val="tx2"/>
              </a:solidFill>
              <a:latin typeface="Arial" panose="020B0604020202020204"/>
              <a:ea typeface="微软雅黑" panose="020B0503020204020204" charset="-122"/>
              <a:sym typeface="Arial" panose="020B0604020202020204"/>
            </a:endParaRPr>
          </a:p>
        </p:txBody>
      </p:sp>
      <p:sp>
        <p:nvSpPr>
          <p:cNvPr id="41" name="矩形 40"/>
          <p:cNvSpPr/>
          <p:nvPr/>
        </p:nvSpPr>
        <p:spPr>
          <a:xfrm>
            <a:off x="3167381" y="4858036"/>
            <a:ext cx="3309767" cy="1383665"/>
          </a:xfrm>
          <a:prstGeom prst="rect">
            <a:avLst/>
          </a:prstGeom>
        </p:spPr>
        <p:txBody>
          <a:bodyPr wrap="square">
            <a:spAutoFit/>
          </a:bodyPr>
          <a:lstStyle/>
          <a:p>
            <a:r>
              <a:rPr lang="zh-CN" altLang="en-US" sz="2800" dirty="0">
                <a:solidFill>
                  <a:schemeClr val="tx2"/>
                </a:solidFill>
                <a:latin typeface="Arial" panose="020B0604020202020204"/>
                <a:ea typeface="微软雅黑" panose="020B0503020204020204" charset="-122"/>
                <a:sym typeface="Arial" panose="020B0604020202020204"/>
              </a:rPr>
              <a:t>校园二手网站的可行性研究与需求分析</a:t>
            </a:r>
            <a:endParaRPr lang="zh-CN" altLang="en-US" sz="2800" dirty="0">
              <a:solidFill>
                <a:schemeClr val="tx2"/>
              </a:solidFill>
              <a:latin typeface="Arial" panose="020B0604020202020204"/>
              <a:ea typeface="微软雅黑" panose="020B0503020204020204" charset="-122"/>
              <a:sym typeface="Arial" panose="020B0604020202020204"/>
            </a:endParaRPr>
          </a:p>
        </p:txBody>
      </p:sp>
      <p:sp>
        <p:nvSpPr>
          <p:cNvPr id="42" name="矩形 41"/>
          <p:cNvSpPr/>
          <p:nvPr/>
        </p:nvSpPr>
        <p:spPr>
          <a:xfrm>
            <a:off x="8577531" y="5163699"/>
            <a:ext cx="3309767" cy="953135"/>
          </a:xfrm>
          <a:prstGeom prst="rect">
            <a:avLst/>
          </a:prstGeom>
        </p:spPr>
        <p:txBody>
          <a:bodyPr wrap="square">
            <a:spAutoFit/>
          </a:bodyPr>
          <a:lstStyle/>
          <a:p>
            <a:r>
              <a:rPr lang="zh-CN" altLang="en-US" sz="2800" dirty="0">
                <a:solidFill>
                  <a:schemeClr val="tx2"/>
                </a:solidFill>
                <a:latin typeface="Arial" panose="020B0604020202020204"/>
                <a:ea typeface="微软雅黑" panose="020B0503020204020204" charset="-122"/>
                <a:sym typeface="Arial" panose="020B0604020202020204"/>
              </a:rPr>
              <a:t>系统的总体架构与数据库设计</a:t>
            </a:r>
            <a:endParaRPr lang="zh-CN" altLang="en-US" sz="2800" dirty="0">
              <a:solidFill>
                <a:schemeClr val="tx2"/>
              </a:solidFill>
              <a:latin typeface="Arial" panose="020B0604020202020204"/>
              <a:ea typeface="微软雅黑" panose="020B0503020204020204" charset="-122"/>
              <a:sym typeface="Arial" panose="020B0604020202020204"/>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30000" fill="hold" grpId="1" nodeType="withEffect">
                                  <p:stCondLst>
                                    <p:cond delay="0"/>
                                  </p:stCondLst>
                                  <p:childTnLst>
                                    <p:animMotion origin="layout" path="M 0 -3.7037E-6 L 0 -0.1243 " pathEditMode="relative" rAng="0" ptsTypes="AA">
                                      <p:cBhvr>
                                        <p:cTn id="9" dur="750" spd="-100000" fill="hold"/>
                                        <p:tgtEl>
                                          <p:spTgt spid="2"/>
                                        </p:tgtEl>
                                        <p:attrNameLst>
                                          <p:attrName>ppt_x</p:attrName>
                                          <p:attrName>ppt_y</p:attrName>
                                        </p:attrNameLst>
                                      </p:cBhvr>
                                      <p:rCtr x="0" y="-6227"/>
                                    </p:animMotion>
                                  </p:childTnLst>
                                </p:cTn>
                              </p:par>
                              <p:par>
                                <p:cTn id="10" presetID="16" presetClass="entr" presetSubtype="37" fill="hold" nodeType="with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barn(outVertical)">
                                      <p:cBhvr>
                                        <p:cTn id="12" dur="500"/>
                                        <p:tgtEl>
                                          <p:spTgt spid="347"/>
                                        </p:tgtEl>
                                      </p:cBhvr>
                                    </p:animEffect>
                                  </p:childTnLst>
                                </p:cTn>
                              </p:par>
                              <p:par>
                                <p:cTn id="13" presetID="31" presetClass="entr" presetSubtype="0" fill="hold" nodeType="withEffect">
                                  <p:stCondLst>
                                    <p:cond delay="250"/>
                                  </p:stCondLst>
                                  <p:childTnLst>
                                    <p:set>
                                      <p:cBhvr>
                                        <p:cTn id="14" dur="1" fill="hold">
                                          <p:stCondLst>
                                            <p:cond delay="0"/>
                                          </p:stCondLst>
                                        </p:cTn>
                                        <p:tgtEl>
                                          <p:spTgt spid="410"/>
                                        </p:tgtEl>
                                        <p:attrNameLst>
                                          <p:attrName>style.visibility</p:attrName>
                                        </p:attrNameLst>
                                      </p:cBhvr>
                                      <p:to>
                                        <p:strVal val="visible"/>
                                      </p:to>
                                    </p:set>
                                    <p:anim calcmode="lin" valueType="num">
                                      <p:cBhvr>
                                        <p:cTn id="15" dur="1000" fill="hold"/>
                                        <p:tgtEl>
                                          <p:spTgt spid="410"/>
                                        </p:tgtEl>
                                        <p:attrNameLst>
                                          <p:attrName>ppt_w</p:attrName>
                                        </p:attrNameLst>
                                      </p:cBhvr>
                                      <p:tavLst>
                                        <p:tav tm="0">
                                          <p:val>
                                            <p:fltVal val="0"/>
                                          </p:val>
                                        </p:tav>
                                        <p:tav tm="100000">
                                          <p:val>
                                            <p:strVal val="#ppt_w"/>
                                          </p:val>
                                        </p:tav>
                                      </p:tavLst>
                                    </p:anim>
                                    <p:anim calcmode="lin" valueType="num">
                                      <p:cBhvr>
                                        <p:cTn id="16" dur="1000" fill="hold"/>
                                        <p:tgtEl>
                                          <p:spTgt spid="410"/>
                                        </p:tgtEl>
                                        <p:attrNameLst>
                                          <p:attrName>ppt_h</p:attrName>
                                        </p:attrNameLst>
                                      </p:cBhvr>
                                      <p:tavLst>
                                        <p:tav tm="0">
                                          <p:val>
                                            <p:fltVal val="0"/>
                                          </p:val>
                                        </p:tav>
                                        <p:tav tm="100000">
                                          <p:val>
                                            <p:strVal val="#ppt_h"/>
                                          </p:val>
                                        </p:tav>
                                      </p:tavLst>
                                    </p:anim>
                                    <p:anim calcmode="lin" valueType="num">
                                      <p:cBhvr>
                                        <p:cTn id="17" dur="1000" fill="hold"/>
                                        <p:tgtEl>
                                          <p:spTgt spid="410"/>
                                        </p:tgtEl>
                                        <p:attrNameLst>
                                          <p:attrName>style.rotation</p:attrName>
                                        </p:attrNameLst>
                                      </p:cBhvr>
                                      <p:tavLst>
                                        <p:tav tm="0">
                                          <p:val>
                                            <p:fltVal val="90"/>
                                          </p:val>
                                        </p:tav>
                                        <p:tav tm="100000">
                                          <p:val>
                                            <p:fltVal val="0"/>
                                          </p:val>
                                        </p:tav>
                                      </p:tavLst>
                                    </p:anim>
                                    <p:animEffect transition="in" filter="fade">
                                      <p:cBhvr>
                                        <p:cTn id="18" dur="1000"/>
                                        <p:tgtEl>
                                          <p:spTgt spid="410"/>
                                        </p:tgtEl>
                                      </p:cBhvr>
                                    </p:animEffect>
                                  </p:childTnLst>
                                </p:cTn>
                              </p:par>
                              <p:par>
                                <p:cTn id="19" presetID="31" presetClass="entr" presetSubtype="0" fill="hold" nodeType="withEffect">
                                  <p:stCondLst>
                                    <p:cond delay="250"/>
                                  </p:stCondLst>
                                  <p:childTnLst>
                                    <p:set>
                                      <p:cBhvr>
                                        <p:cTn id="20" dur="1" fill="hold">
                                          <p:stCondLst>
                                            <p:cond delay="0"/>
                                          </p:stCondLst>
                                        </p:cTn>
                                        <p:tgtEl>
                                          <p:spTgt spid="411"/>
                                        </p:tgtEl>
                                        <p:attrNameLst>
                                          <p:attrName>style.visibility</p:attrName>
                                        </p:attrNameLst>
                                      </p:cBhvr>
                                      <p:to>
                                        <p:strVal val="visible"/>
                                      </p:to>
                                    </p:set>
                                    <p:anim calcmode="lin" valueType="num">
                                      <p:cBhvr>
                                        <p:cTn id="21" dur="1000" fill="hold"/>
                                        <p:tgtEl>
                                          <p:spTgt spid="411"/>
                                        </p:tgtEl>
                                        <p:attrNameLst>
                                          <p:attrName>ppt_w</p:attrName>
                                        </p:attrNameLst>
                                      </p:cBhvr>
                                      <p:tavLst>
                                        <p:tav tm="0">
                                          <p:val>
                                            <p:fltVal val="0"/>
                                          </p:val>
                                        </p:tav>
                                        <p:tav tm="100000">
                                          <p:val>
                                            <p:strVal val="#ppt_w"/>
                                          </p:val>
                                        </p:tav>
                                      </p:tavLst>
                                    </p:anim>
                                    <p:anim calcmode="lin" valueType="num">
                                      <p:cBhvr>
                                        <p:cTn id="22" dur="1000" fill="hold"/>
                                        <p:tgtEl>
                                          <p:spTgt spid="411"/>
                                        </p:tgtEl>
                                        <p:attrNameLst>
                                          <p:attrName>ppt_h</p:attrName>
                                        </p:attrNameLst>
                                      </p:cBhvr>
                                      <p:tavLst>
                                        <p:tav tm="0">
                                          <p:val>
                                            <p:fltVal val="0"/>
                                          </p:val>
                                        </p:tav>
                                        <p:tav tm="100000">
                                          <p:val>
                                            <p:strVal val="#ppt_h"/>
                                          </p:val>
                                        </p:tav>
                                      </p:tavLst>
                                    </p:anim>
                                    <p:anim calcmode="lin" valueType="num">
                                      <p:cBhvr>
                                        <p:cTn id="23" dur="1000" fill="hold"/>
                                        <p:tgtEl>
                                          <p:spTgt spid="411"/>
                                        </p:tgtEl>
                                        <p:attrNameLst>
                                          <p:attrName>style.rotation</p:attrName>
                                        </p:attrNameLst>
                                      </p:cBhvr>
                                      <p:tavLst>
                                        <p:tav tm="0">
                                          <p:val>
                                            <p:fltVal val="90"/>
                                          </p:val>
                                        </p:tav>
                                        <p:tav tm="100000">
                                          <p:val>
                                            <p:fltVal val="0"/>
                                          </p:val>
                                        </p:tav>
                                      </p:tavLst>
                                    </p:anim>
                                    <p:animEffect transition="in" filter="fade">
                                      <p:cBhvr>
                                        <p:cTn id="24" dur="1000"/>
                                        <p:tgtEl>
                                          <p:spTgt spid="411"/>
                                        </p:tgtEl>
                                      </p:cBhvr>
                                    </p:animEffect>
                                  </p:childTnLst>
                                </p:cTn>
                              </p:par>
                              <p:par>
                                <p:cTn id="25" presetID="31" presetClass="entr" presetSubtype="0" fill="hold" nodeType="withEffect">
                                  <p:stCondLst>
                                    <p:cond delay="250"/>
                                  </p:stCondLst>
                                  <p:childTnLst>
                                    <p:set>
                                      <p:cBhvr>
                                        <p:cTn id="26" dur="1" fill="hold">
                                          <p:stCondLst>
                                            <p:cond delay="0"/>
                                          </p:stCondLst>
                                        </p:cTn>
                                        <p:tgtEl>
                                          <p:spTgt spid="412"/>
                                        </p:tgtEl>
                                        <p:attrNameLst>
                                          <p:attrName>style.visibility</p:attrName>
                                        </p:attrNameLst>
                                      </p:cBhvr>
                                      <p:to>
                                        <p:strVal val="visible"/>
                                      </p:to>
                                    </p:set>
                                    <p:anim calcmode="lin" valueType="num">
                                      <p:cBhvr>
                                        <p:cTn id="27" dur="1000" fill="hold"/>
                                        <p:tgtEl>
                                          <p:spTgt spid="412"/>
                                        </p:tgtEl>
                                        <p:attrNameLst>
                                          <p:attrName>ppt_w</p:attrName>
                                        </p:attrNameLst>
                                      </p:cBhvr>
                                      <p:tavLst>
                                        <p:tav tm="0">
                                          <p:val>
                                            <p:fltVal val="0"/>
                                          </p:val>
                                        </p:tav>
                                        <p:tav tm="100000">
                                          <p:val>
                                            <p:strVal val="#ppt_w"/>
                                          </p:val>
                                        </p:tav>
                                      </p:tavLst>
                                    </p:anim>
                                    <p:anim calcmode="lin" valueType="num">
                                      <p:cBhvr>
                                        <p:cTn id="28" dur="1000" fill="hold"/>
                                        <p:tgtEl>
                                          <p:spTgt spid="412"/>
                                        </p:tgtEl>
                                        <p:attrNameLst>
                                          <p:attrName>ppt_h</p:attrName>
                                        </p:attrNameLst>
                                      </p:cBhvr>
                                      <p:tavLst>
                                        <p:tav tm="0">
                                          <p:val>
                                            <p:fltVal val="0"/>
                                          </p:val>
                                        </p:tav>
                                        <p:tav tm="100000">
                                          <p:val>
                                            <p:strVal val="#ppt_h"/>
                                          </p:val>
                                        </p:tav>
                                      </p:tavLst>
                                    </p:anim>
                                    <p:anim calcmode="lin" valueType="num">
                                      <p:cBhvr>
                                        <p:cTn id="29" dur="1000" fill="hold"/>
                                        <p:tgtEl>
                                          <p:spTgt spid="412"/>
                                        </p:tgtEl>
                                        <p:attrNameLst>
                                          <p:attrName>style.rotation</p:attrName>
                                        </p:attrNameLst>
                                      </p:cBhvr>
                                      <p:tavLst>
                                        <p:tav tm="0">
                                          <p:val>
                                            <p:fltVal val="90"/>
                                          </p:val>
                                        </p:tav>
                                        <p:tav tm="100000">
                                          <p:val>
                                            <p:fltVal val="0"/>
                                          </p:val>
                                        </p:tav>
                                      </p:tavLst>
                                    </p:anim>
                                    <p:animEffect transition="in" filter="fade">
                                      <p:cBhvr>
                                        <p:cTn id="30" dur="1000"/>
                                        <p:tgtEl>
                                          <p:spTgt spid="412"/>
                                        </p:tgtEl>
                                      </p:cBhvr>
                                    </p:animEffect>
                                  </p:childTnLst>
                                </p:cTn>
                              </p:par>
                              <p:par>
                                <p:cTn id="31" presetID="31" presetClass="entr" presetSubtype="0" fill="hold" nodeType="withEffect">
                                  <p:stCondLst>
                                    <p:cond delay="250"/>
                                  </p:stCondLst>
                                  <p:childTnLst>
                                    <p:set>
                                      <p:cBhvr>
                                        <p:cTn id="32" dur="1" fill="hold">
                                          <p:stCondLst>
                                            <p:cond delay="0"/>
                                          </p:stCondLst>
                                        </p:cTn>
                                        <p:tgtEl>
                                          <p:spTgt spid="413"/>
                                        </p:tgtEl>
                                        <p:attrNameLst>
                                          <p:attrName>style.visibility</p:attrName>
                                        </p:attrNameLst>
                                      </p:cBhvr>
                                      <p:to>
                                        <p:strVal val="visible"/>
                                      </p:to>
                                    </p:set>
                                    <p:anim calcmode="lin" valueType="num">
                                      <p:cBhvr>
                                        <p:cTn id="33" dur="1000" fill="hold"/>
                                        <p:tgtEl>
                                          <p:spTgt spid="413"/>
                                        </p:tgtEl>
                                        <p:attrNameLst>
                                          <p:attrName>ppt_w</p:attrName>
                                        </p:attrNameLst>
                                      </p:cBhvr>
                                      <p:tavLst>
                                        <p:tav tm="0">
                                          <p:val>
                                            <p:fltVal val="0"/>
                                          </p:val>
                                        </p:tav>
                                        <p:tav tm="100000">
                                          <p:val>
                                            <p:strVal val="#ppt_w"/>
                                          </p:val>
                                        </p:tav>
                                      </p:tavLst>
                                    </p:anim>
                                    <p:anim calcmode="lin" valueType="num">
                                      <p:cBhvr>
                                        <p:cTn id="34" dur="1000" fill="hold"/>
                                        <p:tgtEl>
                                          <p:spTgt spid="413"/>
                                        </p:tgtEl>
                                        <p:attrNameLst>
                                          <p:attrName>ppt_h</p:attrName>
                                        </p:attrNameLst>
                                      </p:cBhvr>
                                      <p:tavLst>
                                        <p:tav tm="0">
                                          <p:val>
                                            <p:fltVal val="0"/>
                                          </p:val>
                                        </p:tav>
                                        <p:tav tm="100000">
                                          <p:val>
                                            <p:strVal val="#ppt_h"/>
                                          </p:val>
                                        </p:tav>
                                      </p:tavLst>
                                    </p:anim>
                                    <p:anim calcmode="lin" valueType="num">
                                      <p:cBhvr>
                                        <p:cTn id="35" dur="1000" fill="hold"/>
                                        <p:tgtEl>
                                          <p:spTgt spid="413"/>
                                        </p:tgtEl>
                                        <p:attrNameLst>
                                          <p:attrName>style.rotation</p:attrName>
                                        </p:attrNameLst>
                                      </p:cBhvr>
                                      <p:tavLst>
                                        <p:tav tm="0">
                                          <p:val>
                                            <p:fltVal val="90"/>
                                          </p:val>
                                        </p:tav>
                                        <p:tav tm="100000">
                                          <p:val>
                                            <p:fltVal val="0"/>
                                          </p:val>
                                        </p:tav>
                                      </p:tavLst>
                                    </p:anim>
                                    <p:animEffect transition="in" filter="fade">
                                      <p:cBhvr>
                                        <p:cTn id="36" dur="1000"/>
                                        <p:tgtEl>
                                          <p:spTgt spid="413"/>
                                        </p:tgtEl>
                                      </p:cBhvr>
                                    </p:animEffect>
                                  </p:childTnLst>
                                </p:cTn>
                              </p:par>
                              <p:par>
                                <p:cTn id="37" presetID="31" presetClass="entr" presetSubtype="0" fill="hold" nodeType="withEffect">
                                  <p:stCondLst>
                                    <p:cond delay="250"/>
                                  </p:stCondLst>
                                  <p:childTnLst>
                                    <p:set>
                                      <p:cBhvr>
                                        <p:cTn id="38" dur="1" fill="hold">
                                          <p:stCondLst>
                                            <p:cond delay="0"/>
                                          </p:stCondLst>
                                        </p:cTn>
                                        <p:tgtEl>
                                          <p:spTgt spid="415"/>
                                        </p:tgtEl>
                                        <p:attrNameLst>
                                          <p:attrName>style.visibility</p:attrName>
                                        </p:attrNameLst>
                                      </p:cBhvr>
                                      <p:to>
                                        <p:strVal val="visible"/>
                                      </p:to>
                                    </p:set>
                                    <p:anim calcmode="lin" valueType="num">
                                      <p:cBhvr>
                                        <p:cTn id="39" dur="1000" fill="hold"/>
                                        <p:tgtEl>
                                          <p:spTgt spid="415"/>
                                        </p:tgtEl>
                                        <p:attrNameLst>
                                          <p:attrName>ppt_w</p:attrName>
                                        </p:attrNameLst>
                                      </p:cBhvr>
                                      <p:tavLst>
                                        <p:tav tm="0">
                                          <p:val>
                                            <p:fltVal val="0"/>
                                          </p:val>
                                        </p:tav>
                                        <p:tav tm="100000">
                                          <p:val>
                                            <p:strVal val="#ppt_w"/>
                                          </p:val>
                                        </p:tav>
                                      </p:tavLst>
                                    </p:anim>
                                    <p:anim calcmode="lin" valueType="num">
                                      <p:cBhvr>
                                        <p:cTn id="40" dur="1000" fill="hold"/>
                                        <p:tgtEl>
                                          <p:spTgt spid="415"/>
                                        </p:tgtEl>
                                        <p:attrNameLst>
                                          <p:attrName>ppt_h</p:attrName>
                                        </p:attrNameLst>
                                      </p:cBhvr>
                                      <p:tavLst>
                                        <p:tav tm="0">
                                          <p:val>
                                            <p:fltVal val="0"/>
                                          </p:val>
                                        </p:tav>
                                        <p:tav tm="100000">
                                          <p:val>
                                            <p:strVal val="#ppt_h"/>
                                          </p:val>
                                        </p:tav>
                                      </p:tavLst>
                                    </p:anim>
                                    <p:anim calcmode="lin" valueType="num">
                                      <p:cBhvr>
                                        <p:cTn id="41" dur="1000" fill="hold"/>
                                        <p:tgtEl>
                                          <p:spTgt spid="415"/>
                                        </p:tgtEl>
                                        <p:attrNameLst>
                                          <p:attrName>style.rotation</p:attrName>
                                        </p:attrNameLst>
                                      </p:cBhvr>
                                      <p:tavLst>
                                        <p:tav tm="0">
                                          <p:val>
                                            <p:fltVal val="90"/>
                                          </p:val>
                                        </p:tav>
                                        <p:tav tm="100000">
                                          <p:val>
                                            <p:fltVal val="0"/>
                                          </p:val>
                                        </p:tav>
                                      </p:tavLst>
                                    </p:anim>
                                    <p:animEffect transition="in" filter="fade">
                                      <p:cBhvr>
                                        <p:cTn id="42" dur="1000"/>
                                        <p:tgtEl>
                                          <p:spTgt spid="415"/>
                                        </p:tgtEl>
                                      </p:cBhvr>
                                    </p:animEffect>
                                  </p:childTnLst>
                                </p:cTn>
                              </p:par>
                              <p:par>
                                <p:cTn id="43" presetID="31" presetClass="entr" presetSubtype="0" fill="hold" nodeType="withEffect">
                                  <p:stCondLst>
                                    <p:cond delay="250"/>
                                  </p:stCondLst>
                                  <p:childTnLst>
                                    <p:set>
                                      <p:cBhvr>
                                        <p:cTn id="44" dur="1" fill="hold">
                                          <p:stCondLst>
                                            <p:cond delay="0"/>
                                          </p:stCondLst>
                                        </p:cTn>
                                        <p:tgtEl>
                                          <p:spTgt spid="416"/>
                                        </p:tgtEl>
                                        <p:attrNameLst>
                                          <p:attrName>style.visibility</p:attrName>
                                        </p:attrNameLst>
                                      </p:cBhvr>
                                      <p:to>
                                        <p:strVal val="visible"/>
                                      </p:to>
                                    </p:set>
                                    <p:anim calcmode="lin" valueType="num">
                                      <p:cBhvr>
                                        <p:cTn id="45" dur="1000" fill="hold"/>
                                        <p:tgtEl>
                                          <p:spTgt spid="416"/>
                                        </p:tgtEl>
                                        <p:attrNameLst>
                                          <p:attrName>ppt_w</p:attrName>
                                        </p:attrNameLst>
                                      </p:cBhvr>
                                      <p:tavLst>
                                        <p:tav tm="0">
                                          <p:val>
                                            <p:fltVal val="0"/>
                                          </p:val>
                                        </p:tav>
                                        <p:tav tm="100000">
                                          <p:val>
                                            <p:strVal val="#ppt_w"/>
                                          </p:val>
                                        </p:tav>
                                      </p:tavLst>
                                    </p:anim>
                                    <p:anim calcmode="lin" valueType="num">
                                      <p:cBhvr>
                                        <p:cTn id="46" dur="1000" fill="hold"/>
                                        <p:tgtEl>
                                          <p:spTgt spid="416"/>
                                        </p:tgtEl>
                                        <p:attrNameLst>
                                          <p:attrName>ppt_h</p:attrName>
                                        </p:attrNameLst>
                                      </p:cBhvr>
                                      <p:tavLst>
                                        <p:tav tm="0">
                                          <p:val>
                                            <p:fltVal val="0"/>
                                          </p:val>
                                        </p:tav>
                                        <p:tav tm="100000">
                                          <p:val>
                                            <p:strVal val="#ppt_h"/>
                                          </p:val>
                                        </p:tav>
                                      </p:tavLst>
                                    </p:anim>
                                    <p:anim calcmode="lin" valueType="num">
                                      <p:cBhvr>
                                        <p:cTn id="47" dur="1000" fill="hold"/>
                                        <p:tgtEl>
                                          <p:spTgt spid="416"/>
                                        </p:tgtEl>
                                        <p:attrNameLst>
                                          <p:attrName>style.rotation</p:attrName>
                                        </p:attrNameLst>
                                      </p:cBhvr>
                                      <p:tavLst>
                                        <p:tav tm="0">
                                          <p:val>
                                            <p:fltVal val="90"/>
                                          </p:val>
                                        </p:tav>
                                        <p:tav tm="100000">
                                          <p:val>
                                            <p:fltVal val="0"/>
                                          </p:val>
                                        </p:tav>
                                      </p:tavLst>
                                    </p:anim>
                                    <p:animEffect transition="in" filter="fade">
                                      <p:cBhvr>
                                        <p:cTn id="48" dur="1000"/>
                                        <p:tgtEl>
                                          <p:spTgt spid="416"/>
                                        </p:tgtEl>
                                      </p:cBhvr>
                                    </p:animEffect>
                                  </p:childTnLst>
                                </p:cTn>
                              </p:par>
                              <p:par>
                                <p:cTn id="49" presetID="31" presetClass="entr" presetSubtype="0" fill="hold" nodeType="withEffect">
                                  <p:stCondLst>
                                    <p:cond delay="250"/>
                                  </p:stCondLst>
                                  <p:childTnLst>
                                    <p:set>
                                      <p:cBhvr>
                                        <p:cTn id="50" dur="1" fill="hold">
                                          <p:stCondLst>
                                            <p:cond delay="0"/>
                                          </p:stCondLst>
                                        </p:cTn>
                                        <p:tgtEl>
                                          <p:spTgt spid="418"/>
                                        </p:tgtEl>
                                        <p:attrNameLst>
                                          <p:attrName>style.visibility</p:attrName>
                                        </p:attrNameLst>
                                      </p:cBhvr>
                                      <p:to>
                                        <p:strVal val="visible"/>
                                      </p:to>
                                    </p:set>
                                    <p:anim calcmode="lin" valueType="num">
                                      <p:cBhvr>
                                        <p:cTn id="51" dur="1000" fill="hold"/>
                                        <p:tgtEl>
                                          <p:spTgt spid="418"/>
                                        </p:tgtEl>
                                        <p:attrNameLst>
                                          <p:attrName>ppt_w</p:attrName>
                                        </p:attrNameLst>
                                      </p:cBhvr>
                                      <p:tavLst>
                                        <p:tav tm="0">
                                          <p:val>
                                            <p:fltVal val="0"/>
                                          </p:val>
                                        </p:tav>
                                        <p:tav tm="100000">
                                          <p:val>
                                            <p:strVal val="#ppt_w"/>
                                          </p:val>
                                        </p:tav>
                                      </p:tavLst>
                                    </p:anim>
                                    <p:anim calcmode="lin" valueType="num">
                                      <p:cBhvr>
                                        <p:cTn id="52" dur="1000" fill="hold"/>
                                        <p:tgtEl>
                                          <p:spTgt spid="418"/>
                                        </p:tgtEl>
                                        <p:attrNameLst>
                                          <p:attrName>ppt_h</p:attrName>
                                        </p:attrNameLst>
                                      </p:cBhvr>
                                      <p:tavLst>
                                        <p:tav tm="0">
                                          <p:val>
                                            <p:fltVal val="0"/>
                                          </p:val>
                                        </p:tav>
                                        <p:tav tm="100000">
                                          <p:val>
                                            <p:strVal val="#ppt_h"/>
                                          </p:val>
                                        </p:tav>
                                      </p:tavLst>
                                    </p:anim>
                                    <p:anim calcmode="lin" valueType="num">
                                      <p:cBhvr>
                                        <p:cTn id="53" dur="1000" fill="hold"/>
                                        <p:tgtEl>
                                          <p:spTgt spid="418"/>
                                        </p:tgtEl>
                                        <p:attrNameLst>
                                          <p:attrName>style.rotation</p:attrName>
                                        </p:attrNameLst>
                                      </p:cBhvr>
                                      <p:tavLst>
                                        <p:tav tm="0">
                                          <p:val>
                                            <p:fltVal val="90"/>
                                          </p:val>
                                        </p:tav>
                                        <p:tav tm="100000">
                                          <p:val>
                                            <p:fltVal val="0"/>
                                          </p:val>
                                        </p:tav>
                                      </p:tavLst>
                                    </p:anim>
                                    <p:animEffect transition="in" filter="fade">
                                      <p:cBhvr>
                                        <p:cTn id="54" dur="1000"/>
                                        <p:tgtEl>
                                          <p:spTgt spid="418"/>
                                        </p:tgtEl>
                                      </p:cBhvr>
                                    </p:animEffect>
                                  </p:childTnLst>
                                </p:cTn>
                              </p:par>
                              <p:par>
                                <p:cTn id="55" presetID="31" presetClass="entr" presetSubtype="0" fill="hold" nodeType="withEffect">
                                  <p:stCondLst>
                                    <p:cond delay="250"/>
                                  </p:stCondLst>
                                  <p:childTnLst>
                                    <p:set>
                                      <p:cBhvr>
                                        <p:cTn id="56" dur="1" fill="hold">
                                          <p:stCondLst>
                                            <p:cond delay="0"/>
                                          </p:stCondLst>
                                        </p:cTn>
                                        <p:tgtEl>
                                          <p:spTgt spid="419"/>
                                        </p:tgtEl>
                                        <p:attrNameLst>
                                          <p:attrName>style.visibility</p:attrName>
                                        </p:attrNameLst>
                                      </p:cBhvr>
                                      <p:to>
                                        <p:strVal val="visible"/>
                                      </p:to>
                                    </p:set>
                                    <p:anim calcmode="lin" valueType="num">
                                      <p:cBhvr>
                                        <p:cTn id="57" dur="1000" fill="hold"/>
                                        <p:tgtEl>
                                          <p:spTgt spid="419"/>
                                        </p:tgtEl>
                                        <p:attrNameLst>
                                          <p:attrName>ppt_w</p:attrName>
                                        </p:attrNameLst>
                                      </p:cBhvr>
                                      <p:tavLst>
                                        <p:tav tm="0">
                                          <p:val>
                                            <p:fltVal val="0"/>
                                          </p:val>
                                        </p:tav>
                                        <p:tav tm="100000">
                                          <p:val>
                                            <p:strVal val="#ppt_w"/>
                                          </p:val>
                                        </p:tav>
                                      </p:tavLst>
                                    </p:anim>
                                    <p:anim calcmode="lin" valueType="num">
                                      <p:cBhvr>
                                        <p:cTn id="58" dur="1000" fill="hold"/>
                                        <p:tgtEl>
                                          <p:spTgt spid="419"/>
                                        </p:tgtEl>
                                        <p:attrNameLst>
                                          <p:attrName>ppt_h</p:attrName>
                                        </p:attrNameLst>
                                      </p:cBhvr>
                                      <p:tavLst>
                                        <p:tav tm="0">
                                          <p:val>
                                            <p:fltVal val="0"/>
                                          </p:val>
                                        </p:tav>
                                        <p:tav tm="100000">
                                          <p:val>
                                            <p:strVal val="#ppt_h"/>
                                          </p:val>
                                        </p:tav>
                                      </p:tavLst>
                                    </p:anim>
                                    <p:anim calcmode="lin" valueType="num">
                                      <p:cBhvr>
                                        <p:cTn id="59" dur="1000" fill="hold"/>
                                        <p:tgtEl>
                                          <p:spTgt spid="419"/>
                                        </p:tgtEl>
                                        <p:attrNameLst>
                                          <p:attrName>style.rotation</p:attrName>
                                        </p:attrNameLst>
                                      </p:cBhvr>
                                      <p:tavLst>
                                        <p:tav tm="0">
                                          <p:val>
                                            <p:fltVal val="90"/>
                                          </p:val>
                                        </p:tav>
                                        <p:tav tm="100000">
                                          <p:val>
                                            <p:fltVal val="0"/>
                                          </p:val>
                                        </p:tav>
                                      </p:tavLst>
                                    </p:anim>
                                    <p:animEffect transition="in" filter="fade">
                                      <p:cBhvr>
                                        <p:cTn id="60" dur="1000"/>
                                        <p:tgtEl>
                                          <p:spTgt spid="419"/>
                                        </p:tgtEl>
                                      </p:cBhvr>
                                    </p:animEffect>
                                  </p:childTnLst>
                                </p:cTn>
                              </p:par>
                              <p:par>
                                <p:cTn id="61" presetID="31" presetClass="entr" presetSubtype="0" fill="hold" nodeType="withEffect">
                                  <p:stCondLst>
                                    <p:cond delay="250"/>
                                  </p:stCondLst>
                                  <p:childTnLst>
                                    <p:set>
                                      <p:cBhvr>
                                        <p:cTn id="62" dur="1" fill="hold">
                                          <p:stCondLst>
                                            <p:cond delay="0"/>
                                          </p:stCondLst>
                                        </p:cTn>
                                        <p:tgtEl>
                                          <p:spTgt spid="421"/>
                                        </p:tgtEl>
                                        <p:attrNameLst>
                                          <p:attrName>style.visibility</p:attrName>
                                        </p:attrNameLst>
                                      </p:cBhvr>
                                      <p:to>
                                        <p:strVal val="visible"/>
                                      </p:to>
                                    </p:set>
                                    <p:anim calcmode="lin" valueType="num">
                                      <p:cBhvr>
                                        <p:cTn id="63" dur="1000" fill="hold"/>
                                        <p:tgtEl>
                                          <p:spTgt spid="421"/>
                                        </p:tgtEl>
                                        <p:attrNameLst>
                                          <p:attrName>ppt_w</p:attrName>
                                        </p:attrNameLst>
                                      </p:cBhvr>
                                      <p:tavLst>
                                        <p:tav tm="0">
                                          <p:val>
                                            <p:fltVal val="0"/>
                                          </p:val>
                                        </p:tav>
                                        <p:tav tm="100000">
                                          <p:val>
                                            <p:strVal val="#ppt_w"/>
                                          </p:val>
                                        </p:tav>
                                      </p:tavLst>
                                    </p:anim>
                                    <p:anim calcmode="lin" valueType="num">
                                      <p:cBhvr>
                                        <p:cTn id="64" dur="1000" fill="hold"/>
                                        <p:tgtEl>
                                          <p:spTgt spid="421"/>
                                        </p:tgtEl>
                                        <p:attrNameLst>
                                          <p:attrName>ppt_h</p:attrName>
                                        </p:attrNameLst>
                                      </p:cBhvr>
                                      <p:tavLst>
                                        <p:tav tm="0">
                                          <p:val>
                                            <p:fltVal val="0"/>
                                          </p:val>
                                        </p:tav>
                                        <p:tav tm="100000">
                                          <p:val>
                                            <p:strVal val="#ppt_h"/>
                                          </p:val>
                                        </p:tav>
                                      </p:tavLst>
                                    </p:anim>
                                    <p:anim calcmode="lin" valueType="num">
                                      <p:cBhvr>
                                        <p:cTn id="65" dur="1000" fill="hold"/>
                                        <p:tgtEl>
                                          <p:spTgt spid="421"/>
                                        </p:tgtEl>
                                        <p:attrNameLst>
                                          <p:attrName>style.rotation</p:attrName>
                                        </p:attrNameLst>
                                      </p:cBhvr>
                                      <p:tavLst>
                                        <p:tav tm="0">
                                          <p:val>
                                            <p:fltVal val="90"/>
                                          </p:val>
                                        </p:tav>
                                        <p:tav tm="100000">
                                          <p:val>
                                            <p:fltVal val="0"/>
                                          </p:val>
                                        </p:tav>
                                      </p:tavLst>
                                    </p:anim>
                                    <p:animEffect transition="in" filter="fade">
                                      <p:cBhvr>
                                        <p:cTn id="66" dur="1000"/>
                                        <p:tgtEl>
                                          <p:spTgt spid="421"/>
                                        </p:tgtEl>
                                      </p:cBhvr>
                                    </p:animEffect>
                                  </p:childTnLst>
                                </p:cTn>
                              </p:par>
                              <p:par>
                                <p:cTn id="67" presetID="31" presetClass="entr" presetSubtype="0" fill="hold" nodeType="withEffect">
                                  <p:stCondLst>
                                    <p:cond delay="250"/>
                                  </p:stCondLst>
                                  <p:childTnLst>
                                    <p:set>
                                      <p:cBhvr>
                                        <p:cTn id="68" dur="1" fill="hold">
                                          <p:stCondLst>
                                            <p:cond delay="0"/>
                                          </p:stCondLst>
                                        </p:cTn>
                                        <p:tgtEl>
                                          <p:spTgt spid="424"/>
                                        </p:tgtEl>
                                        <p:attrNameLst>
                                          <p:attrName>style.visibility</p:attrName>
                                        </p:attrNameLst>
                                      </p:cBhvr>
                                      <p:to>
                                        <p:strVal val="visible"/>
                                      </p:to>
                                    </p:set>
                                    <p:anim calcmode="lin" valueType="num">
                                      <p:cBhvr>
                                        <p:cTn id="69" dur="1000" fill="hold"/>
                                        <p:tgtEl>
                                          <p:spTgt spid="424"/>
                                        </p:tgtEl>
                                        <p:attrNameLst>
                                          <p:attrName>ppt_w</p:attrName>
                                        </p:attrNameLst>
                                      </p:cBhvr>
                                      <p:tavLst>
                                        <p:tav tm="0">
                                          <p:val>
                                            <p:fltVal val="0"/>
                                          </p:val>
                                        </p:tav>
                                        <p:tav tm="100000">
                                          <p:val>
                                            <p:strVal val="#ppt_w"/>
                                          </p:val>
                                        </p:tav>
                                      </p:tavLst>
                                    </p:anim>
                                    <p:anim calcmode="lin" valueType="num">
                                      <p:cBhvr>
                                        <p:cTn id="70" dur="1000" fill="hold"/>
                                        <p:tgtEl>
                                          <p:spTgt spid="424"/>
                                        </p:tgtEl>
                                        <p:attrNameLst>
                                          <p:attrName>ppt_h</p:attrName>
                                        </p:attrNameLst>
                                      </p:cBhvr>
                                      <p:tavLst>
                                        <p:tav tm="0">
                                          <p:val>
                                            <p:fltVal val="0"/>
                                          </p:val>
                                        </p:tav>
                                        <p:tav tm="100000">
                                          <p:val>
                                            <p:strVal val="#ppt_h"/>
                                          </p:val>
                                        </p:tav>
                                      </p:tavLst>
                                    </p:anim>
                                    <p:anim calcmode="lin" valueType="num">
                                      <p:cBhvr>
                                        <p:cTn id="71" dur="1000" fill="hold"/>
                                        <p:tgtEl>
                                          <p:spTgt spid="424"/>
                                        </p:tgtEl>
                                        <p:attrNameLst>
                                          <p:attrName>style.rotation</p:attrName>
                                        </p:attrNameLst>
                                      </p:cBhvr>
                                      <p:tavLst>
                                        <p:tav tm="0">
                                          <p:val>
                                            <p:fltVal val="90"/>
                                          </p:val>
                                        </p:tav>
                                        <p:tav tm="100000">
                                          <p:val>
                                            <p:fltVal val="0"/>
                                          </p:val>
                                        </p:tav>
                                      </p:tavLst>
                                    </p:anim>
                                    <p:animEffect transition="in" filter="fade">
                                      <p:cBhvr>
                                        <p:cTn id="72" dur="1000"/>
                                        <p:tgtEl>
                                          <p:spTgt spid="424"/>
                                        </p:tgtEl>
                                      </p:cBhvr>
                                    </p:animEffect>
                                  </p:childTnLst>
                                </p:cTn>
                              </p:par>
                              <p:par>
                                <p:cTn id="73" presetID="31" presetClass="entr" presetSubtype="0" fill="hold" nodeType="withEffect">
                                  <p:stCondLst>
                                    <p:cond delay="250"/>
                                  </p:stCondLst>
                                  <p:childTnLst>
                                    <p:set>
                                      <p:cBhvr>
                                        <p:cTn id="74" dur="1" fill="hold">
                                          <p:stCondLst>
                                            <p:cond delay="0"/>
                                          </p:stCondLst>
                                        </p:cTn>
                                        <p:tgtEl>
                                          <p:spTgt spid="425"/>
                                        </p:tgtEl>
                                        <p:attrNameLst>
                                          <p:attrName>style.visibility</p:attrName>
                                        </p:attrNameLst>
                                      </p:cBhvr>
                                      <p:to>
                                        <p:strVal val="visible"/>
                                      </p:to>
                                    </p:set>
                                    <p:anim calcmode="lin" valueType="num">
                                      <p:cBhvr>
                                        <p:cTn id="75" dur="1000" fill="hold"/>
                                        <p:tgtEl>
                                          <p:spTgt spid="425"/>
                                        </p:tgtEl>
                                        <p:attrNameLst>
                                          <p:attrName>ppt_w</p:attrName>
                                        </p:attrNameLst>
                                      </p:cBhvr>
                                      <p:tavLst>
                                        <p:tav tm="0">
                                          <p:val>
                                            <p:fltVal val="0"/>
                                          </p:val>
                                        </p:tav>
                                        <p:tav tm="100000">
                                          <p:val>
                                            <p:strVal val="#ppt_w"/>
                                          </p:val>
                                        </p:tav>
                                      </p:tavLst>
                                    </p:anim>
                                    <p:anim calcmode="lin" valueType="num">
                                      <p:cBhvr>
                                        <p:cTn id="76" dur="1000" fill="hold"/>
                                        <p:tgtEl>
                                          <p:spTgt spid="425"/>
                                        </p:tgtEl>
                                        <p:attrNameLst>
                                          <p:attrName>ppt_h</p:attrName>
                                        </p:attrNameLst>
                                      </p:cBhvr>
                                      <p:tavLst>
                                        <p:tav tm="0">
                                          <p:val>
                                            <p:fltVal val="0"/>
                                          </p:val>
                                        </p:tav>
                                        <p:tav tm="100000">
                                          <p:val>
                                            <p:strVal val="#ppt_h"/>
                                          </p:val>
                                        </p:tav>
                                      </p:tavLst>
                                    </p:anim>
                                    <p:anim calcmode="lin" valueType="num">
                                      <p:cBhvr>
                                        <p:cTn id="77" dur="1000" fill="hold"/>
                                        <p:tgtEl>
                                          <p:spTgt spid="425"/>
                                        </p:tgtEl>
                                        <p:attrNameLst>
                                          <p:attrName>style.rotation</p:attrName>
                                        </p:attrNameLst>
                                      </p:cBhvr>
                                      <p:tavLst>
                                        <p:tav tm="0">
                                          <p:val>
                                            <p:fltVal val="90"/>
                                          </p:val>
                                        </p:tav>
                                        <p:tav tm="100000">
                                          <p:val>
                                            <p:fltVal val="0"/>
                                          </p:val>
                                        </p:tav>
                                      </p:tavLst>
                                    </p:anim>
                                    <p:animEffect transition="in" filter="fade">
                                      <p:cBhvr>
                                        <p:cTn id="78" dur="1000"/>
                                        <p:tgtEl>
                                          <p:spTgt spid="425"/>
                                        </p:tgtEl>
                                      </p:cBhvr>
                                    </p:animEffect>
                                  </p:childTnLst>
                                </p:cTn>
                              </p:par>
                              <p:par>
                                <p:cTn id="79" presetID="31" presetClass="entr" presetSubtype="0" fill="hold" nodeType="withEffect">
                                  <p:stCondLst>
                                    <p:cond delay="250"/>
                                  </p:stCondLst>
                                  <p:childTnLst>
                                    <p:set>
                                      <p:cBhvr>
                                        <p:cTn id="80" dur="1" fill="hold">
                                          <p:stCondLst>
                                            <p:cond delay="0"/>
                                          </p:stCondLst>
                                        </p:cTn>
                                        <p:tgtEl>
                                          <p:spTgt spid="422"/>
                                        </p:tgtEl>
                                        <p:attrNameLst>
                                          <p:attrName>style.visibility</p:attrName>
                                        </p:attrNameLst>
                                      </p:cBhvr>
                                      <p:to>
                                        <p:strVal val="visible"/>
                                      </p:to>
                                    </p:set>
                                    <p:anim calcmode="lin" valueType="num">
                                      <p:cBhvr>
                                        <p:cTn id="81" dur="1000" fill="hold"/>
                                        <p:tgtEl>
                                          <p:spTgt spid="422"/>
                                        </p:tgtEl>
                                        <p:attrNameLst>
                                          <p:attrName>ppt_w</p:attrName>
                                        </p:attrNameLst>
                                      </p:cBhvr>
                                      <p:tavLst>
                                        <p:tav tm="0">
                                          <p:val>
                                            <p:fltVal val="0"/>
                                          </p:val>
                                        </p:tav>
                                        <p:tav tm="100000">
                                          <p:val>
                                            <p:strVal val="#ppt_w"/>
                                          </p:val>
                                        </p:tav>
                                      </p:tavLst>
                                    </p:anim>
                                    <p:anim calcmode="lin" valueType="num">
                                      <p:cBhvr>
                                        <p:cTn id="82" dur="1000" fill="hold"/>
                                        <p:tgtEl>
                                          <p:spTgt spid="422"/>
                                        </p:tgtEl>
                                        <p:attrNameLst>
                                          <p:attrName>ppt_h</p:attrName>
                                        </p:attrNameLst>
                                      </p:cBhvr>
                                      <p:tavLst>
                                        <p:tav tm="0">
                                          <p:val>
                                            <p:fltVal val="0"/>
                                          </p:val>
                                        </p:tav>
                                        <p:tav tm="100000">
                                          <p:val>
                                            <p:strVal val="#ppt_h"/>
                                          </p:val>
                                        </p:tav>
                                      </p:tavLst>
                                    </p:anim>
                                    <p:anim calcmode="lin" valueType="num">
                                      <p:cBhvr>
                                        <p:cTn id="83" dur="1000" fill="hold"/>
                                        <p:tgtEl>
                                          <p:spTgt spid="422"/>
                                        </p:tgtEl>
                                        <p:attrNameLst>
                                          <p:attrName>style.rotation</p:attrName>
                                        </p:attrNameLst>
                                      </p:cBhvr>
                                      <p:tavLst>
                                        <p:tav tm="0">
                                          <p:val>
                                            <p:fltVal val="90"/>
                                          </p:val>
                                        </p:tav>
                                        <p:tav tm="100000">
                                          <p:val>
                                            <p:fltVal val="0"/>
                                          </p:val>
                                        </p:tav>
                                      </p:tavLst>
                                    </p:anim>
                                    <p:animEffect transition="in" filter="fade">
                                      <p:cBhvr>
                                        <p:cTn id="84" dur="1000"/>
                                        <p:tgtEl>
                                          <p:spTgt spid="422"/>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403"/>
                                        </p:tgtEl>
                                        <p:attrNameLst>
                                          <p:attrName>style.visibility</p:attrName>
                                        </p:attrNameLst>
                                      </p:cBhvr>
                                      <p:to>
                                        <p:strVal val="visible"/>
                                      </p:to>
                                    </p:set>
                                    <p:anim calcmode="lin" valueType="num">
                                      <p:cBhvr>
                                        <p:cTn id="87" dur="500" fill="hold"/>
                                        <p:tgtEl>
                                          <p:spTgt spid="403"/>
                                        </p:tgtEl>
                                        <p:attrNameLst>
                                          <p:attrName>ppt_w</p:attrName>
                                        </p:attrNameLst>
                                      </p:cBhvr>
                                      <p:tavLst>
                                        <p:tav tm="0">
                                          <p:val>
                                            <p:fltVal val="0"/>
                                          </p:val>
                                        </p:tav>
                                        <p:tav tm="100000">
                                          <p:val>
                                            <p:strVal val="#ppt_w"/>
                                          </p:val>
                                        </p:tav>
                                      </p:tavLst>
                                    </p:anim>
                                    <p:anim calcmode="lin" valueType="num">
                                      <p:cBhvr>
                                        <p:cTn id="88" dur="500" fill="hold"/>
                                        <p:tgtEl>
                                          <p:spTgt spid="403"/>
                                        </p:tgtEl>
                                        <p:attrNameLst>
                                          <p:attrName>ppt_h</p:attrName>
                                        </p:attrNameLst>
                                      </p:cBhvr>
                                      <p:tavLst>
                                        <p:tav tm="0">
                                          <p:val>
                                            <p:fltVal val="0"/>
                                          </p:val>
                                        </p:tav>
                                        <p:tav tm="100000">
                                          <p:val>
                                            <p:strVal val="#ppt_h"/>
                                          </p:val>
                                        </p:tav>
                                      </p:tavLst>
                                    </p:anim>
                                    <p:animEffect transition="in" filter="fade">
                                      <p:cBhvr>
                                        <p:cTn id="89" dur="500"/>
                                        <p:tgtEl>
                                          <p:spTgt spid="403"/>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434"/>
                                        </p:tgtEl>
                                        <p:attrNameLst>
                                          <p:attrName>style.visibility</p:attrName>
                                        </p:attrNameLst>
                                      </p:cBhvr>
                                      <p:to>
                                        <p:strVal val="visible"/>
                                      </p:to>
                                    </p:set>
                                    <p:anim calcmode="lin" valueType="num">
                                      <p:cBhvr>
                                        <p:cTn id="92" dur="500" fill="hold"/>
                                        <p:tgtEl>
                                          <p:spTgt spid="434"/>
                                        </p:tgtEl>
                                        <p:attrNameLst>
                                          <p:attrName>ppt_w</p:attrName>
                                        </p:attrNameLst>
                                      </p:cBhvr>
                                      <p:tavLst>
                                        <p:tav tm="0">
                                          <p:val>
                                            <p:fltVal val="0"/>
                                          </p:val>
                                        </p:tav>
                                        <p:tav tm="100000">
                                          <p:val>
                                            <p:strVal val="#ppt_w"/>
                                          </p:val>
                                        </p:tav>
                                      </p:tavLst>
                                    </p:anim>
                                    <p:anim calcmode="lin" valueType="num">
                                      <p:cBhvr>
                                        <p:cTn id="93" dur="500" fill="hold"/>
                                        <p:tgtEl>
                                          <p:spTgt spid="434"/>
                                        </p:tgtEl>
                                        <p:attrNameLst>
                                          <p:attrName>ppt_h</p:attrName>
                                        </p:attrNameLst>
                                      </p:cBhvr>
                                      <p:tavLst>
                                        <p:tav tm="0">
                                          <p:val>
                                            <p:fltVal val="0"/>
                                          </p:val>
                                        </p:tav>
                                        <p:tav tm="100000">
                                          <p:val>
                                            <p:strVal val="#ppt_h"/>
                                          </p:val>
                                        </p:tav>
                                      </p:tavLst>
                                    </p:anim>
                                    <p:animEffect transition="in" filter="fade">
                                      <p:cBhvr>
                                        <p:cTn id="94" dur="500"/>
                                        <p:tgtEl>
                                          <p:spTgt spid="434"/>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402"/>
                                        </p:tgtEl>
                                        <p:attrNameLst>
                                          <p:attrName>style.visibility</p:attrName>
                                        </p:attrNameLst>
                                      </p:cBhvr>
                                      <p:to>
                                        <p:strVal val="visible"/>
                                      </p:to>
                                    </p:set>
                                    <p:anim calcmode="lin" valueType="num">
                                      <p:cBhvr>
                                        <p:cTn id="97" dur="500" fill="hold"/>
                                        <p:tgtEl>
                                          <p:spTgt spid="402"/>
                                        </p:tgtEl>
                                        <p:attrNameLst>
                                          <p:attrName>ppt_w</p:attrName>
                                        </p:attrNameLst>
                                      </p:cBhvr>
                                      <p:tavLst>
                                        <p:tav tm="0">
                                          <p:val>
                                            <p:fltVal val="0"/>
                                          </p:val>
                                        </p:tav>
                                        <p:tav tm="100000">
                                          <p:val>
                                            <p:strVal val="#ppt_w"/>
                                          </p:val>
                                        </p:tav>
                                      </p:tavLst>
                                    </p:anim>
                                    <p:anim calcmode="lin" valueType="num">
                                      <p:cBhvr>
                                        <p:cTn id="98" dur="500" fill="hold"/>
                                        <p:tgtEl>
                                          <p:spTgt spid="402"/>
                                        </p:tgtEl>
                                        <p:attrNameLst>
                                          <p:attrName>ppt_h</p:attrName>
                                        </p:attrNameLst>
                                      </p:cBhvr>
                                      <p:tavLst>
                                        <p:tav tm="0">
                                          <p:val>
                                            <p:fltVal val="0"/>
                                          </p:val>
                                        </p:tav>
                                        <p:tav tm="100000">
                                          <p:val>
                                            <p:strVal val="#ppt_h"/>
                                          </p:val>
                                        </p:tav>
                                      </p:tavLst>
                                    </p:anim>
                                    <p:animEffect transition="in" filter="fade">
                                      <p:cBhvr>
                                        <p:cTn id="99" dur="500"/>
                                        <p:tgtEl>
                                          <p:spTgt spid="402"/>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414"/>
                                        </p:tgtEl>
                                        <p:attrNameLst>
                                          <p:attrName>style.visibility</p:attrName>
                                        </p:attrNameLst>
                                      </p:cBhvr>
                                      <p:to>
                                        <p:strVal val="visible"/>
                                      </p:to>
                                    </p:set>
                                    <p:anim calcmode="lin" valueType="num">
                                      <p:cBhvr>
                                        <p:cTn id="102" dur="500" fill="hold"/>
                                        <p:tgtEl>
                                          <p:spTgt spid="414"/>
                                        </p:tgtEl>
                                        <p:attrNameLst>
                                          <p:attrName>ppt_w</p:attrName>
                                        </p:attrNameLst>
                                      </p:cBhvr>
                                      <p:tavLst>
                                        <p:tav tm="0">
                                          <p:val>
                                            <p:fltVal val="0"/>
                                          </p:val>
                                        </p:tav>
                                        <p:tav tm="100000">
                                          <p:val>
                                            <p:strVal val="#ppt_w"/>
                                          </p:val>
                                        </p:tav>
                                      </p:tavLst>
                                    </p:anim>
                                    <p:anim calcmode="lin" valueType="num">
                                      <p:cBhvr>
                                        <p:cTn id="103" dur="500" fill="hold"/>
                                        <p:tgtEl>
                                          <p:spTgt spid="414"/>
                                        </p:tgtEl>
                                        <p:attrNameLst>
                                          <p:attrName>ppt_h</p:attrName>
                                        </p:attrNameLst>
                                      </p:cBhvr>
                                      <p:tavLst>
                                        <p:tav tm="0">
                                          <p:val>
                                            <p:fltVal val="0"/>
                                          </p:val>
                                        </p:tav>
                                        <p:tav tm="100000">
                                          <p:val>
                                            <p:strVal val="#ppt_h"/>
                                          </p:val>
                                        </p:tav>
                                      </p:tavLst>
                                    </p:anim>
                                    <p:animEffect transition="in" filter="fade">
                                      <p:cBhvr>
                                        <p:cTn id="104" dur="500"/>
                                        <p:tgtEl>
                                          <p:spTgt spid="414"/>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404"/>
                                        </p:tgtEl>
                                        <p:attrNameLst>
                                          <p:attrName>style.visibility</p:attrName>
                                        </p:attrNameLst>
                                      </p:cBhvr>
                                      <p:to>
                                        <p:strVal val="visible"/>
                                      </p:to>
                                    </p:set>
                                    <p:anim calcmode="lin" valueType="num">
                                      <p:cBhvr>
                                        <p:cTn id="107" dur="500" fill="hold"/>
                                        <p:tgtEl>
                                          <p:spTgt spid="404"/>
                                        </p:tgtEl>
                                        <p:attrNameLst>
                                          <p:attrName>ppt_w</p:attrName>
                                        </p:attrNameLst>
                                      </p:cBhvr>
                                      <p:tavLst>
                                        <p:tav tm="0">
                                          <p:val>
                                            <p:fltVal val="0"/>
                                          </p:val>
                                        </p:tav>
                                        <p:tav tm="100000">
                                          <p:val>
                                            <p:strVal val="#ppt_w"/>
                                          </p:val>
                                        </p:tav>
                                      </p:tavLst>
                                    </p:anim>
                                    <p:anim calcmode="lin" valueType="num">
                                      <p:cBhvr>
                                        <p:cTn id="108" dur="500" fill="hold"/>
                                        <p:tgtEl>
                                          <p:spTgt spid="404"/>
                                        </p:tgtEl>
                                        <p:attrNameLst>
                                          <p:attrName>ppt_h</p:attrName>
                                        </p:attrNameLst>
                                      </p:cBhvr>
                                      <p:tavLst>
                                        <p:tav tm="0">
                                          <p:val>
                                            <p:fltVal val="0"/>
                                          </p:val>
                                        </p:tav>
                                        <p:tav tm="100000">
                                          <p:val>
                                            <p:strVal val="#ppt_h"/>
                                          </p:val>
                                        </p:tav>
                                      </p:tavLst>
                                    </p:anim>
                                    <p:animEffect transition="in" filter="fade">
                                      <p:cBhvr>
                                        <p:cTn id="109" dur="500"/>
                                        <p:tgtEl>
                                          <p:spTgt spid="404"/>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417"/>
                                        </p:tgtEl>
                                        <p:attrNameLst>
                                          <p:attrName>style.visibility</p:attrName>
                                        </p:attrNameLst>
                                      </p:cBhvr>
                                      <p:to>
                                        <p:strVal val="visible"/>
                                      </p:to>
                                    </p:set>
                                    <p:anim calcmode="lin" valueType="num">
                                      <p:cBhvr>
                                        <p:cTn id="112" dur="500" fill="hold"/>
                                        <p:tgtEl>
                                          <p:spTgt spid="417"/>
                                        </p:tgtEl>
                                        <p:attrNameLst>
                                          <p:attrName>ppt_w</p:attrName>
                                        </p:attrNameLst>
                                      </p:cBhvr>
                                      <p:tavLst>
                                        <p:tav tm="0">
                                          <p:val>
                                            <p:fltVal val="0"/>
                                          </p:val>
                                        </p:tav>
                                        <p:tav tm="100000">
                                          <p:val>
                                            <p:strVal val="#ppt_w"/>
                                          </p:val>
                                        </p:tav>
                                      </p:tavLst>
                                    </p:anim>
                                    <p:anim calcmode="lin" valueType="num">
                                      <p:cBhvr>
                                        <p:cTn id="113" dur="500" fill="hold"/>
                                        <p:tgtEl>
                                          <p:spTgt spid="417"/>
                                        </p:tgtEl>
                                        <p:attrNameLst>
                                          <p:attrName>ppt_h</p:attrName>
                                        </p:attrNameLst>
                                      </p:cBhvr>
                                      <p:tavLst>
                                        <p:tav tm="0">
                                          <p:val>
                                            <p:fltVal val="0"/>
                                          </p:val>
                                        </p:tav>
                                        <p:tav tm="100000">
                                          <p:val>
                                            <p:strVal val="#ppt_h"/>
                                          </p:val>
                                        </p:tav>
                                      </p:tavLst>
                                    </p:anim>
                                    <p:animEffect transition="in" filter="fade">
                                      <p:cBhvr>
                                        <p:cTn id="114" dur="500"/>
                                        <p:tgtEl>
                                          <p:spTgt spid="417"/>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420"/>
                                        </p:tgtEl>
                                        <p:attrNameLst>
                                          <p:attrName>style.visibility</p:attrName>
                                        </p:attrNameLst>
                                      </p:cBhvr>
                                      <p:to>
                                        <p:strVal val="visible"/>
                                      </p:to>
                                    </p:set>
                                    <p:anim calcmode="lin" valueType="num">
                                      <p:cBhvr>
                                        <p:cTn id="117" dur="500" fill="hold"/>
                                        <p:tgtEl>
                                          <p:spTgt spid="420"/>
                                        </p:tgtEl>
                                        <p:attrNameLst>
                                          <p:attrName>ppt_w</p:attrName>
                                        </p:attrNameLst>
                                      </p:cBhvr>
                                      <p:tavLst>
                                        <p:tav tm="0">
                                          <p:val>
                                            <p:fltVal val="0"/>
                                          </p:val>
                                        </p:tav>
                                        <p:tav tm="100000">
                                          <p:val>
                                            <p:strVal val="#ppt_w"/>
                                          </p:val>
                                        </p:tav>
                                      </p:tavLst>
                                    </p:anim>
                                    <p:anim calcmode="lin" valueType="num">
                                      <p:cBhvr>
                                        <p:cTn id="118" dur="500" fill="hold"/>
                                        <p:tgtEl>
                                          <p:spTgt spid="420"/>
                                        </p:tgtEl>
                                        <p:attrNameLst>
                                          <p:attrName>ppt_h</p:attrName>
                                        </p:attrNameLst>
                                      </p:cBhvr>
                                      <p:tavLst>
                                        <p:tav tm="0">
                                          <p:val>
                                            <p:fltVal val="0"/>
                                          </p:val>
                                        </p:tav>
                                        <p:tav tm="100000">
                                          <p:val>
                                            <p:strVal val="#ppt_h"/>
                                          </p:val>
                                        </p:tav>
                                      </p:tavLst>
                                    </p:anim>
                                    <p:animEffect transition="in" filter="fade">
                                      <p:cBhvr>
                                        <p:cTn id="119" dur="500"/>
                                        <p:tgtEl>
                                          <p:spTgt spid="420"/>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406"/>
                                        </p:tgtEl>
                                        <p:attrNameLst>
                                          <p:attrName>style.visibility</p:attrName>
                                        </p:attrNameLst>
                                      </p:cBhvr>
                                      <p:to>
                                        <p:strVal val="visible"/>
                                      </p:to>
                                    </p:set>
                                    <p:anim calcmode="lin" valueType="num">
                                      <p:cBhvr>
                                        <p:cTn id="122" dur="500" fill="hold"/>
                                        <p:tgtEl>
                                          <p:spTgt spid="406"/>
                                        </p:tgtEl>
                                        <p:attrNameLst>
                                          <p:attrName>ppt_w</p:attrName>
                                        </p:attrNameLst>
                                      </p:cBhvr>
                                      <p:tavLst>
                                        <p:tav tm="0">
                                          <p:val>
                                            <p:fltVal val="0"/>
                                          </p:val>
                                        </p:tav>
                                        <p:tav tm="100000">
                                          <p:val>
                                            <p:strVal val="#ppt_w"/>
                                          </p:val>
                                        </p:tav>
                                      </p:tavLst>
                                    </p:anim>
                                    <p:anim calcmode="lin" valueType="num">
                                      <p:cBhvr>
                                        <p:cTn id="123" dur="500" fill="hold"/>
                                        <p:tgtEl>
                                          <p:spTgt spid="406"/>
                                        </p:tgtEl>
                                        <p:attrNameLst>
                                          <p:attrName>ppt_h</p:attrName>
                                        </p:attrNameLst>
                                      </p:cBhvr>
                                      <p:tavLst>
                                        <p:tav tm="0">
                                          <p:val>
                                            <p:fltVal val="0"/>
                                          </p:val>
                                        </p:tav>
                                        <p:tav tm="100000">
                                          <p:val>
                                            <p:strVal val="#ppt_h"/>
                                          </p:val>
                                        </p:tav>
                                      </p:tavLst>
                                    </p:anim>
                                    <p:animEffect transition="in" filter="fade">
                                      <p:cBhvr>
                                        <p:cTn id="124" dur="500"/>
                                        <p:tgtEl>
                                          <p:spTgt spid="406"/>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405"/>
                                        </p:tgtEl>
                                        <p:attrNameLst>
                                          <p:attrName>style.visibility</p:attrName>
                                        </p:attrNameLst>
                                      </p:cBhvr>
                                      <p:to>
                                        <p:strVal val="visible"/>
                                      </p:to>
                                    </p:set>
                                    <p:anim calcmode="lin" valueType="num">
                                      <p:cBhvr>
                                        <p:cTn id="127" dur="500" fill="hold"/>
                                        <p:tgtEl>
                                          <p:spTgt spid="405"/>
                                        </p:tgtEl>
                                        <p:attrNameLst>
                                          <p:attrName>ppt_w</p:attrName>
                                        </p:attrNameLst>
                                      </p:cBhvr>
                                      <p:tavLst>
                                        <p:tav tm="0">
                                          <p:val>
                                            <p:fltVal val="0"/>
                                          </p:val>
                                        </p:tav>
                                        <p:tav tm="100000">
                                          <p:val>
                                            <p:strVal val="#ppt_w"/>
                                          </p:val>
                                        </p:tav>
                                      </p:tavLst>
                                    </p:anim>
                                    <p:anim calcmode="lin" valueType="num">
                                      <p:cBhvr>
                                        <p:cTn id="128" dur="500" fill="hold"/>
                                        <p:tgtEl>
                                          <p:spTgt spid="405"/>
                                        </p:tgtEl>
                                        <p:attrNameLst>
                                          <p:attrName>ppt_h</p:attrName>
                                        </p:attrNameLst>
                                      </p:cBhvr>
                                      <p:tavLst>
                                        <p:tav tm="0">
                                          <p:val>
                                            <p:fltVal val="0"/>
                                          </p:val>
                                        </p:tav>
                                        <p:tav tm="100000">
                                          <p:val>
                                            <p:strVal val="#ppt_h"/>
                                          </p:val>
                                        </p:tav>
                                      </p:tavLst>
                                    </p:anim>
                                    <p:animEffect transition="in" filter="fade">
                                      <p:cBhvr>
                                        <p:cTn id="129" dur="500"/>
                                        <p:tgtEl>
                                          <p:spTgt spid="405"/>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407"/>
                                        </p:tgtEl>
                                        <p:attrNameLst>
                                          <p:attrName>style.visibility</p:attrName>
                                        </p:attrNameLst>
                                      </p:cBhvr>
                                      <p:to>
                                        <p:strVal val="visible"/>
                                      </p:to>
                                    </p:set>
                                    <p:anim calcmode="lin" valueType="num">
                                      <p:cBhvr>
                                        <p:cTn id="132" dur="500" fill="hold"/>
                                        <p:tgtEl>
                                          <p:spTgt spid="407"/>
                                        </p:tgtEl>
                                        <p:attrNameLst>
                                          <p:attrName>ppt_w</p:attrName>
                                        </p:attrNameLst>
                                      </p:cBhvr>
                                      <p:tavLst>
                                        <p:tav tm="0">
                                          <p:val>
                                            <p:fltVal val="0"/>
                                          </p:val>
                                        </p:tav>
                                        <p:tav tm="100000">
                                          <p:val>
                                            <p:strVal val="#ppt_w"/>
                                          </p:val>
                                        </p:tav>
                                      </p:tavLst>
                                    </p:anim>
                                    <p:anim calcmode="lin" valueType="num">
                                      <p:cBhvr>
                                        <p:cTn id="133" dur="500" fill="hold"/>
                                        <p:tgtEl>
                                          <p:spTgt spid="407"/>
                                        </p:tgtEl>
                                        <p:attrNameLst>
                                          <p:attrName>ppt_h</p:attrName>
                                        </p:attrNameLst>
                                      </p:cBhvr>
                                      <p:tavLst>
                                        <p:tav tm="0">
                                          <p:val>
                                            <p:fltVal val="0"/>
                                          </p:val>
                                        </p:tav>
                                        <p:tav tm="100000">
                                          <p:val>
                                            <p:strVal val="#ppt_h"/>
                                          </p:val>
                                        </p:tav>
                                      </p:tavLst>
                                    </p:anim>
                                    <p:animEffect transition="in" filter="fade">
                                      <p:cBhvr>
                                        <p:cTn id="134" dur="500"/>
                                        <p:tgtEl>
                                          <p:spTgt spid="40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423"/>
                                        </p:tgtEl>
                                        <p:attrNameLst>
                                          <p:attrName>style.visibility</p:attrName>
                                        </p:attrNameLst>
                                      </p:cBhvr>
                                      <p:to>
                                        <p:strVal val="visible"/>
                                      </p:to>
                                    </p:set>
                                    <p:anim calcmode="lin" valueType="num">
                                      <p:cBhvr>
                                        <p:cTn id="137" dur="500" fill="hold"/>
                                        <p:tgtEl>
                                          <p:spTgt spid="423"/>
                                        </p:tgtEl>
                                        <p:attrNameLst>
                                          <p:attrName>ppt_w</p:attrName>
                                        </p:attrNameLst>
                                      </p:cBhvr>
                                      <p:tavLst>
                                        <p:tav tm="0">
                                          <p:val>
                                            <p:fltVal val="0"/>
                                          </p:val>
                                        </p:tav>
                                        <p:tav tm="100000">
                                          <p:val>
                                            <p:strVal val="#ppt_w"/>
                                          </p:val>
                                        </p:tav>
                                      </p:tavLst>
                                    </p:anim>
                                    <p:anim calcmode="lin" valueType="num">
                                      <p:cBhvr>
                                        <p:cTn id="138" dur="500" fill="hold"/>
                                        <p:tgtEl>
                                          <p:spTgt spid="423"/>
                                        </p:tgtEl>
                                        <p:attrNameLst>
                                          <p:attrName>ppt_h</p:attrName>
                                        </p:attrNameLst>
                                      </p:cBhvr>
                                      <p:tavLst>
                                        <p:tav tm="0">
                                          <p:val>
                                            <p:fltVal val="0"/>
                                          </p:val>
                                        </p:tav>
                                        <p:tav tm="100000">
                                          <p:val>
                                            <p:strVal val="#ppt_h"/>
                                          </p:val>
                                        </p:tav>
                                      </p:tavLst>
                                    </p:anim>
                                    <p:animEffect transition="in" filter="fade">
                                      <p:cBhvr>
                                        <p:cTn id="139" dur="500"/>
                                        <p:tgtEl>
                                          <p:spTgt spid="423"/>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408"/>
                                        </p:tgtEl>
                                        <p:attrNameLst>
                                          <p:attrName>style.visibility</p:attrName>
                                        </p:attrNameLst>
                                      </p:cBhvr>
                                      <p:to>
                                        <p:strVal val="visible"/>
                                      </p:to>
                                    </p:set>
                                    <p:anim calcmode="lin" valueType="num">
                                      <p:cBhvr>
                                        <p:cTn id="142" dur="500" fill="hold"/>
                                        <p:tgtEl>
                                          <p:spTgt spid="408"/>
                                        </p:tgtEl>
                                        <p:attrNameLst>
                                          <p:attrName>ppt_w</p:attrName>
                                        </p:attrNameLst>
                                      </p:cBhvr>
                                      <p:tavLst>
                                        <p:tav tm="0">
                                          <p:val>
                                            <p:fltVal val="0"/>
                                          </p:val>
                                        </p:tav>
                                        <p:tav tm="100000">
                                          <p:val>
                                            <p:strVal val="#ppt_w"/>
                                          </p:val>
                                        </p:tav>
                                      </p:tavLst>
                                    </p:anim>
                                    <p:anim calcmode="lin" valueType="num">
                                      <p:cBhvr>
                                        <p:cTn id="143" dur="500" fill="hold"/>
                                        <p:tgtEl>
                                          <p:spTgt spid="408"/>
                                        </p:tgtEl>
                                        <p:attrNameLst>
                                          <p:attrName>ppt_h</p:attrName>
                                        </p:attrNameLst>
                                      </p:cBhvr>
                                      <p:tavLst>
                                        <p:tav tm="0">
                                          <p:val>
                                            <p:fltVal val="0"/>
                                          </p:val>
                                        </p:tav>
                                        <p:tav tm="100000">
                                          <p:val>
                                            <p:strVal val="#ppt_h"/>
                                          </p:val>
                                        </p:tav>
                                      </p:tavLst>
                                    </p:anim>
                                    <p:animEffect transition="in" filter="fade">
                                      <p:cBhvr>
                                        <p:cTn id="144" dur="500"/>
                                        <p:tgtEl>
                                          <p:spTgt spid="408"/>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435"/>
                                        </p:tgtEl>
                                        <p:attrNameLst>
                                          <p:attrName>style.visibility</p:attrName>
                                        </p:attrNameLst>
                                      </p:cBhvr>
                                      <p:to>
                                        <p:strVal val="visible"/>
                                      </p:to>
                                    </p:set>
                                    <p:anim calcmode="lin" valueType="num">
                                      <p:cBhvr>
                                        <p:cTn id="147" dur="500" fill="hold"/>
                                        <p:tgtEl>
                                          <p:spTgt spid="435"/>
                                        </p:tgtEl>
                                        <p:attrNameLst>
                                          <p:attrName>ppt_w</p:attrName>
                                        </p:attrNameLst>
                                      </p:cBhvr>
                                      <p:tavLst>
                                        <p:tav tm="0">
                                          <p:val>
                                            <p:fltVal val="0"/>
                                          </p:val>
                                        </p:tav>
                                        <p:tav tm="100000">
                                          <p:val>
                                            <p:strVal val="#ppt_w"/>
                                          </p:val>
                                        </p:tav>
                                      </p:tavLst>
                                    </p:anim>
                                    <p:anim calcmode="lin" valueType="num">
                                      <p:cBhvr>
                                        <p:cTn id="148" dur="500" fill="hold"/>
                                        <p:tgtEl>
                                          <p:spTgt spid="435"/>
                                        </p:tgtEl>
                                        <p:attrNameLst>
                                          <p:attrName>ppt_h</p:attrName>
                                        </p:attrNameLst>
                                      </p:cBhvr>
                                      <p:tavLst>
                                        <p:tav tm="0">
                                          <p:val>
                                            <p:fltVal val="0"/>
                                          </p:val>
                                        </p:tav>
                                        <p:tav tm="100000">
                                          <p:val>
                                            <p:strVal val="#ppt_h"/>
                                          </p:val>
                                        </p:tav>
                                      </p:tavLst>
                                    </p:anim>
                                    <p:animEffect transition="in" filter="fade">
                                      <p:cBhvr>
                                        <p:cTn id="149" dur="500"/>
                                        <p:tgtEl>
                                          <p:spTgt spid="435"/>
                                        </p:tgtEl>
                                      </p:cBhvr>
                                    </p:animEffect>
                                  </p:childTnLst>
                                </p:cTn>
                              </p:par>
                              <p:par>
                                <p:cTn id="150" presetID="53" presetClass="entr" presetSubtype="16" fill="hold" grpId="0" nodeType="withEffect">
                                  <p:stCondLst>
                                    <p:cond delay="750"/>
                                  </p:stCondLst>
                                  <p:childTnLst>
                                    <p:set>
                                      <p:cBhvr>
                                        <p:cTn id="151" dur="1" fill="hold">
                                          <p:stCondLst>
                                            <p:cond delay="0"/>
                                          </p:stCondLst>
                                        </p:cTn>
                                        <p:tgtEl>
                                          <p:spTgt spid="409"/>
                                        </p:tgtEl>
                                        <p:attrNameLst>
                                          <p:attrName>style.visibility</p:attrName>
                                        </p:attrNameLst>
                                      </p:cBhvr>
                                      <p:to>
                                        <p:strVal val="visible"/>
                                      </p:to>
                                    </p:set>
                                    <p:anim calcmode="lin" valueType="num">
                                      <p:cBhvr>
                                        <p:cTn id="152" dur="500" fill="hold"/>
                                        <p:tgtEl>
                                          <p:spTgt spid="409"/>
                                        </p:tgtEl>
                                        <p:attrNameLst>
                                          <p:attrName>ppt_w</p:attrName>
                                        </p:attrNameLst>
                                      </p:cBhvr>
                                      <p:tavLst>
                                        <p:tav tm="0">
                                          <p:val>
                                            <p:fltVal val="0"/>
                                          </p:val>
                                        </p:tav>
                                        <p:tav tm="100000">
                                          <p:val>
                                            <p:strVal val="#ppt_w"/>
                                          </p:val>
                                        </p:tav>
                                      </p:tavLst>
                                    </p:anim>
                                    <p:anim calcmode="lin" valueType="num">
                                      <p:cBhvr>
                                        <p:cTn id="153" dur="500" fill="hold"/>
                                        <p:tgtEl>
                                          <p:spTgt spid="409"/>
                                        </p:tgtEl>
                                        <p:attrNameLst>
                                          <p:attrName>ppt_h</p:attrName>
                                        </p:attrNameLst>
                                      </p:cBhvr>
                                      <p:tavLst>
                                        <p:tav tm="0">
                                          <p:val>
                                            <p:fltVal val="0"/>
                                          </p:val>
                                        </p:tav>
                                        <p:tav tm="100000">
                                          <p:val>
                                            <p:strVal val="#ppt_h"/>
                                          </p:val>
                                        </p:tav>
                                      </p:tavLst>
                                    </p:anim>
                                    <p:animEffect transition="in" filter="fade">
                                      <p:cBhvr>
                                        <p:cTn id="154" dur="500"/>
                                        <p:tgtEl>
                                          <p:spTgt spid="409"/>
                                        </p:tgtEl>
                                      </p:cBhvr>
                                    </p:animEffect>
                                  </p:childTnLst>
                                </p:cTn>
                              </p:par>
                              <p:par>
                                <p:cTn id="155" presetID="16" presetClass="entr" presetSubtype="37" fill="hold" nodeType="withEffect">
                                  <p:stCondLst>
                                    <p:cond delay="500"/>
                                  </p:stCondLst>
                                  <p:childTnLst>
                                    <p:set>
                                      <p:cBhvr>
                                        <p:cTn id="156" dur="1" fill="hold">
                                          <p:stCondLst>
                                            <p:cond delay="0"/>
                                          </p:stCondLst>
                                        </p:cTn>
                                        <p:tgtEl>
                                          <p:spTgt spid="401"/>
                                        </p:tgtEl>
                                        <p:attrNameLst>
                                          <p:attrName>style.visibility</p:attrName>
                                        </p:attrNameLst>
                                      </p:cBhvr>
                                      <p:to>
                                        <p:strVal val="visible"/>
                                      </p:to>
                                    </p:set>
                                    <p:animEffect transition="in" filter="barn(outVertical)">
                                      <p:cBhvr>
                                        <p:cTn id="157" dur="1000"/>
                                        <p:tgtEl>
                                          <p:spTgt spid="401"/>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426"/>
                                        </p:tgtEl>
                                        <p:attrNameLst>
                                          <p:attrName>style.visibility</p:attrName>
                                        </p:attrNameLst>
                                      </p:cBhvr>
                                      <p:to>
                                        <p:strVal val="visible"/>
                                      </p:to>
                                    </p:set>
                                    <p:animEffect transition="in" filter="fade">
                                      <p:cBhvr>
                                        <p:cTn id="160" dur="500"/>
                                        <p:tgtEl>
                                          <p:spTgt spid="426"/>
                                        </p:tgtEl>
                                      </p:cBhvr>
                                    </p:animEffect>
                                  </p:childTnLst>
                                </p:cTn>
                              </p:par>
                              <p:par>
                                <p:cTn id="161" presetID="63" presetClass="path" presetSubtype="0" decel="50000" fill="hold" grpId="1" nodeType="withEffect">
                                  <p:stCondLst>
                                    <p:cond delay="500"/>
                                  </p:stCondLst>
                                  <p:childTnLst>
                                    <p:animMotion origin="layout" path="M 0.01523 3.7037E-6 L -0.10886 3.7037E-6 " pathEditMode="relative" rAng="0" ptsTypes="AA">
                                      <p:cBhvr>
                                        <p:cTn id="162" dur="750" spd="-100000" fill="hold"/>
                                        <p:tgtEl>
                                          <p:spTgt spid="426"/>
                                        </p:tgtEl>
                                        <p:attrNameLst>
                                          <p:attrName>ppt_x</p:attrName>
                                          <p:attrName>ppt_y</p:attrName>
                                        </p:attrNameLst>
                                      </p:cBhvr>
                                      <p:rCtr x="-6211" y="0"/>
                                    </p:animMotion>
                                  </p:childTnLst>
                                </p:cTn>
                              </p:par>
                              <p:par>
                                <p:cTn id="163" presetID="35" presetClass="path" presetSubtype="0" accel="50000" decel="50000" fill="hold" grpId="2" nodeType="withEffect">
                                  <p:stCondLst>
                                    <p:cond delay="1250"/>
                                  </p:stCondLst>
                                  <p:childTnLst>
                                    <p:animMotion origin="layout" path="M 0.01601 3.7037E-6 L 3.95833E-6 3.7037E-6 " pathEditMode="relative" rAng="0" ptsTypes="AA">
                                      <p:cBhvr>
                                        <p:cTn id="164" dur="750" fill="hold"/>
                                        <p:tgtEl>
                                          <p:spTgt spid="426"/>
                                        </p:tgtEl>
                                        <p:attrNameLst>
                                          <p:attrName>ppt_x</p:attrName>
                                          <p:attrName>ppt_y</p:attrName>
                                        </p:attrNameLst>
                                      </p:cBhvr>
                                      <p:rCtr x="-807" y="0"/>
                                    </p:animMotion>
                                  </p:childTnLst>
                                </p:cTn>
                              </p:par>
                              <p:par>
                                <p:cTn id="165" presetID="10" presetClass="entr" presetSubtype="0" fill="hold" grpId="0" nodeType="withEffect">
                                  <p:stCondLst>
                                    <p:cond delay="500"/>
                                  </p:stCondLst>
                                  <p:childTnLst>
                                    <p:set>
                                      <p:cBhvr>
                                        <p:cTn id="166" dur="1" fill="hold">
                                          <p:stCondLst>
                                            <p:cond delay="0"/>
                                          </p:stCondLst>
                                        </p:cTn>
                                        <p:tgtEl>
                                          <p:spTgt spid="428"/>
                                        </p:tgtEl>
                                        <p:attrNameLst>
                                          <p:attrName>style.visibility</p:attrName>
                                        </p:attrNameLst>
                                      </p:cBhvr>
                                      <p:to>
                                        <p:strVal val="visible"/>
                                      </p:to>
                                    </p:set>
                                    <p:animEffect transition="in" filter="fade">
                                      <p:cBhvr>
                                        <p:cTn id="167" dur="500"/>
                                        <p:tgtEl>
                                          <p:spTgt spid="428"/>
                                        </p:tgtEl>
                                      </p:cBhvr>
                                    </p:animEffect>
                                  </p:childTnLst>
                                </p:cTn>
                              </p:par>
                              <p:par>
                                <p:cTn id="168" presetID="64" presetClass="path" presetSubtype="0" decel="30000" fill="hold" grpId="1" nodeType="withEffect">
                                  <p:stCondLst>
                                    <p:cond delay="500"/>
                                  </p:stCondLst>
                                  <p:childTnLst>
                                    <p:animMotion origin="layout" path="M 1.11022E-16 0.03889 L 1.11022E-16 -0.14815 " pathEditMode="relative" rAng="0" ptsTypes="AA">
                                      <p:cBhvr>
                                        <p:cTn id="169" dur="750" spd="-100000" fill="hold"/>
                                        <p:tgtEl>
                                          <p:spTgt spid="428"/>
                                        </p:tgtEl>
                                        <p:attrNameLst>
                                          <p:attrName>ppt_x</p:attrName>
                                          <p:attrName>ppt_y</p:attrName>
                                        </p:attrNameLst>
                                      </p:cBhvr>
                                      <p:rCtr x="0" y="-9352"/>
                                    </p:animMotion>
                                  </p:childTnLst>
                                </p:cTn>
                              </p:par>
                              <p:par>
                                <p:cTn id="170" presetID="64" presetClass="path" presetSubtype="0" accel="30000" decel="30000" fill="hold" grpId="2" nodeType="withEffect">
                                  <p:stCondLst>
                                    <p:cond delay="1250"/>
                                  </p:stCondLst>
                                  <p:childTnLst>
                                    <p:animMotion origin="layout" path="M 3.95833E-6 0.03842 L 3.95833E-6 2.96296E-6 " pathEditMode="relative" rAng="0" ptsTypes="AA">
                                      <p:cBhvr>
                                        <p:cTn id="171" dur="750" fill="hold"/>
                                        <p:tgtEl>
                                          <p:spTgt spid="428"/>
                                        </p:tgtEl>
                                        <p:attrNameLst>
                                          <p:attrName>ppt_x</p:attrName>
                                          <p:attrName>ppt_y</p:attrName>
                                        </p:attrNameLst>
                                      </p:cBhvr>
                                      <p:rCtr x="0" y="-1921"/>
                                    </p:animMotion>
                                  </p:childTnLst>
                                </p:cTn>
                              </p:par>
                              <p:par>
                                <p:cTn id="172" presetID="10" presetClass="entr" presetSubtype="0" fill="hold" grpId="0" nodeType="withEffect">
                                  <p:stCondLst>
                                    <p:cond delay="500"/>
                                  </p:stCondLst>
                                  <p:childTnLst>
                                    <p:set>
                                      <p:cBhvr>
                                        <p:cTn id="173" dur="1" fill="hold">
                                          <p:stCondLst>
                                            <p:cond delay="0"/>
                                          </p:stCondLst>
                                        </p:cTn>
                                        <p:tgtEl>
                                          <p:spTgt spid="427"/>
                                        </p:tgtEl>
                                        <p:attrNameLst>
                                          <p:attrName>style.visibility</p:attrName>
                                        </p:attrNameLst>
                                      </p:cBhvr>
                                      <p:to>
                                        <p:strVal val="visible"/>
                                      </p:to>
                                    </p:set>
                                    <p:animEffect transition="in" filter="fade">
                                      <p:cBhvr>
                                        <p:cTn id="174" dur="500"/>
                                        <p:tgtEl>
                                          <p:spTgt spid="427"/>
                                        </p:tgtEl>
                                      </p:cBhvr>
                                    </p:animEffect>
                                  </p:childTnLst>
                                </p:cTn>
                              </p:par>
                              <p:par>
                                <p:cTn id="175" presetID="42" presetClass="path" presetSubtype="0" decel="30000" fill="hold" grpId="1" nodeType="withEffect">
                                  <p:stCondLst>
                                    <p:cond delay="500"/>
                                  </p:stCondLst>
                                  <p:childTnLst>
                                    <p:animMotion origin="layout" path="M -6.25E-7 -0.03982 L -6.25E-7 0.14814 " pathEditMode="relative" rAng="0" ptsTypes="AA">
                                      <p:cBhvr>
                                        <p:cTn id="176" dur="750" spd="-100000" fill="hold"/>
                                        <p:tgtEl>
                                          <p:spTgt spid="427"/>
                                        </p:tgtEl>
                                        <p:attrNameLst>
                                          <p:attrName>ppt_x</p:attrName>
                                          <p:attrName>ppt_y</p:attrName>
                                        </p:attrNameLst>
                                      </p:cBhvr>
                                      <p:rCtr x="0" y="9398"/>
                                    </p:animMotion>
                                  </p:childTnLst>
                                </p:cTn>
                              </p:par>
                              <p:par>
                                <p:cTn id="177" presetID="42" presetClass="path" presetSubtype="0" accel="30000" decel="30000" fill="hold" grpId="2" nodeType="withEffect">
                                  <p:stCondLst>
                                    <p:cond delay="1250"/>
                                  </p:stCondLst>
                                  <p:childTnLst>
                                    <p:animMotion origin="layout" path="M -6.25E-7 -0.03982 L -6.25E-7 4.44444E-6 " pathEditMode="relative" rAng="0" ptsTypes="AA">
                                      <p:cBhvr>
                                        <p:cTn id="178" dur="750" fill="hold"/>
                                        <p:tgtEl>
                                          <p:spTgt spid="427"/>
                                        </p:tgtEl>
                                        <p:attrNameLst>
                                          <p:attrName>ppt_x</p:attrName>
                                          <p:attrName>ppt_y</p:attrName>
                                        </p:attrNameLst>
                                      </p:cBhvr>
                                      <p:rCtr x="0" y="1991"/>
                                    </p:animMotion>
                                  </p:childTnLst>
                                </p:cTn>
                              </p:par>
                              <p:par>
                                <p:cTn id="179" presetID="10" presetClass="entr" presetSubtype="0" fill="hold" grpId="0" nodeType="withEffect">
                                  <p:stCondLst>
                                    <p:cond delay="500"/>
                                  </p:stCondLst>
                                  <p:childTnLst>
                                    <p:set>
                                      <p:cBhvr>
                                        <p:cTn id="180" dur="1" fill="hold">
                                          <p:stCondLst>
                                            <p:cond delay="0"/>
                                          </p:stCondLst>
                                        </p:cTn>
                                        <p:tgtEl>
                                          <p:spTgt spid="429"/>
                                        </p:tgtEl>
                                        <p:attrNameLst>
                                          <p:attrName>style.visibility</p:attrName>
                                        </p:attrNameLst>
                                      </p:cBhvr>
                                      <p:to>
                                        <p:strVal val="visible"/>
                                      </p:to>
                                    </p:set>
                                    <p:animEffect transition="in" filter="fade">
                                      <p:cBhvr>
                                        <p:cTn id="181" dur="500"/>
                                        <p:tgtEl>
                                          <p:spTgt spid="429"/>
                                        </p:tgtEl>
                                      </p:cBhvr>
                                    </p:animEffect>
                                  </p:childTnLst>
                                </p:cTn>
                              </p:par>
                              <p:par>
                                <p:cTn id="182" presetID="63" presetClass="path" presetSubtype="0" decel="50000" fill="hold" grpId="1" nodeType="withEffect">
                                  <p:stCondLst>
                                    <p:cond delay="500"/>
                                  </p:stCondLst>
                                  <p:childTnLst>
                                    <p:animMotion origin="layout" path="M -0.02774 -4.07407E-6 L 0.11081 -4.07407E-6 " pathEditMode="relative" rAng="0" ptsTypes="AA">
                                      <p:cBhvr>
                                        <p:cTn id="183" dur="750" spd="-100000" fill="hold"/>
                                        <p:tgtEl>
                                          <p:spTgt spid="429"/>
                                        </p:tgtEl>
                                        <p:attrNameLst>
                                          <p:attrName>ppt_x</p:attrName>
                                          <p:attrName>ppt_y</p:attrName>
                                        </p:attrNameLst>
                                      </p:cBhvr>
                                      <p:rCtr x="6927" y="0"/>
                                    </p:animMotion>
                                  </p:childTnLst>
                                </p:cTn>
                              </p:par>
                              <p:par>
                                <p:cTn id="184" presetID="35" presetClass="path" presetSubtype="0" accel="50000" decel="50000" fill="hold" grpId="2" nodeType="withEffect">
                                  <p:stCondLst>
                                    <p:cond delay="1250"/>
                                  </p:stCondLst>
                                  <p:childTnLst>
                                    <p:animMotion origin="layout" path="M -0.028 -4.07407E-6 L 1.66667E-6 -4.07407E-6 " pathEditMode="relative" rAng="0" ptsTypes="AA">
                                      <p:cBhvr>
                                        <p:cTn id="185" dur="750" fill="hold"/>
                                        <p:tgtEl>
                                          <p:spTgt spid="429"/>
                                        </p:tgtEl>
                                        <p:attrNameLst>
                                          <p:attrName>ppt_x</p:attrName>
                                          <p:attrName>ppt_y</p:attrName>
                                        </p:attrNameLst>
                                      </p:cBhvr>
                                      <p:rCtr x="1393" y="0"/>
                                    </p:animMotion>
                                  </p:childTnLst>
                                </p:cTn>
                              </p:par>
                              <p:par>
                                <p:cTn id="186" presetID="10" presetClass="entr" presetSubtype="0" fill="hold" grpId="0" nodeType="withEffect">
                                  <p:stCondLst>
                                    <p:cond delay="1500"/>
                                  </p:stCondLst>
                                  <p:childTnLst>
                                    <p:set>
                                      <p:cBhvr>
                                        <p:cTn id="187" dur="1" fill="hold">
                                          <p:stCondLst>
                                            <p:cond delay="0"/>
                                          </p:stCondLst>
                                        </p:cTn>
                                        <p:tgtEl>
                                          <p:spTgt spid="430"/>
                                        </p:tgtEl>
                                        <p:attrNameLst>
                                          <p:attrName>style.visibility</p:attrName>
                                        </p:attrNameLst>
                                      </p:cBhvr>
                                      <p:to>
                                        <p:strVal val="visible"/>
                                      </p:to>
                                    </p:set>
                                    <p:animEffect transition="in" filter="fade">
                                      <p:cBhvr>
                                        <p:cTn id="188" dur="750"/>
                                        <p:tgtEl>
                                          <p:spTgt spid="430"/>
                                        </p:tgtEl>
                                      </p:cBhvr>
                                    </p:animEffect>
                                  </p:childTnLst>
                                </p:cTn>
                              </p:par>
                              <p:par>
                                <p:cTn id="189" presetID="10" presetClass="entr" presetSubtype="0" fill="hold" grpId="0" nodeType="withEffect">
                                  <p:stCondLst>
                                    <p:cond delay="1500"/>
                                  </p:stCondLst>
                                  <p:childTnLst>
                                    <p:set>
                                      <p:cBhvr>
                                        <p:cTn id="190" dur="1" fill="hold">
                                          <p:stCondLst>
                                            <p:cond delay="0"/>
                                          </p:stCondLst>
                                        </p:cTn>
                                        <p:tgtEl>
                                          <p:spTgt spid="40"/>
                                        </p:tgtEl>
                                        <p:attrNameLst>
                                          <p:attrName>style.visibility</p:attrName>
                                        </p:attrNameLst>
                                      </p:cBhvr>
                                      <p:to>
                                        <p:strVal val="visible"/>
                                      </p:to>
                                    </p:set>
                                    <p:animEffect transition="in" filter="fade">
                                      <p:cBhvr>
                                        <p:cTn id="191" dur="750"/>
                                        <p:tgtEl>
                                          <p:spTgt spid="40"/>
                                        </p:tgtEl>
                                      </p:cBhvr>
                                    </p:animEffect>
                                  </p:childTnLst>
                                </p:cTn>
                              </p:par>
                              <p:par>
                                <p:cTn id="192" presetID="10" presetClass="entr" presetSubtype="0" fill="hold" grpId="0" nodeType="withEffect">
                                  <p:stCondLst>
                                    <p:cond delay="1500"/>
                                  </p:stCondLst>
                                  <p:childTnLst>
                                    <p:set>
                                      <p:cBhvr>
                                        <p:cTn id="193" dur="1" fill="hold">
                                          <p:stCondLst>
                                            <p:cond delay="0"/>
                                          </p:stCondLst>
                                        </p:cTn>
                                        <p:tgtEl>
                                          <p:spTgt spid="41"/>
                                        </p:tgtEl>
                                        <p:attrNameLst>
                                          <p:attrName>style.visibility</p:attrName>
                                        </p:attrNameLst>
                                      </p:cBhvr>
                                      <p:to>
                                        <p:strVal val="visible"/>
                                      </p:to>
                                    </p:set>
                                    <p:animEffect transition="in" filter="fade">
                                      <p:cBhvr>
                                        <p:cTn id="194" dur="750"/>
                                        <p:tgtEl>
                                          <p:spTgt spid="41"/>
                                        </p:tgtEl>
                                      </p:cBhvr>
                                    </p:animEffect>
                                  </p:childTnLst>
                                </p:cTn>
                              </p:par>
                              <p:par>
                                <p:cTn id="195" presetID="10" presetClass="entr" presetSubtype="0" fill="hold" grpId="0" nodeType="withEffect">
                                  <p:stCondLst>
                                    <p:cond delay="1500"/>
                                  </p:stCondLst>
                                  <p:childTnLst>
                                    <p:set>
                                      <p:cBhvr>
                                        <p:cTn id="196" dur="1" fill="hold">
                                          <p:stCondLst>
                                            <p:cond delay="0"/>
                                          </p:stCondLst>
                                        </p:cTn>
                                        <p:tgtEl>
                                          <p:spTgt spid="42"/>
                                        </p:tgtEl>
                                        <p:attrNameLst>
                                          <p:attrName>style.visibility</p:attrName>
                                        </p:attrNameLst>
                                      </p:cBhvr>
                                      <p:to>
                                        <p:strVal val="visible"/>
                                      </p:to>
                                    </p:set>
                                    <p:animEffect transition="in" filter="fade">
                                      <p:cBhvr>
                                        <p:cTn id="197"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02" grpId="0" animBg="1"/>
      <p:bldP spid="403" grpId="0" animBg="1"/>
      <p:bldP spid="404" grpId="0" animBg="1"/>
      <p:bldP spid="405" grpId="0" animBg="1"/>
      <p:bldP spid="406" grpId="0" animBg="1"/>
      <p:bldP spid="407" grpId="0" animBg="1"/>
      <p:bldP spid="408" grpId="0" animBg="1"/>
      <p:bldP spid="409" grpId="0" animBg="1"/>
      <p:bldP spid="414" grpId="0" animBg="1"/>
      <p:bldP spid="417" grpId="0" animBg="1"/>
      <p:bldP spid="420" grpId="0" animBg="1"/>
      <p:bldP spid="423" grpId="0" animBg="1"/>
      <p:bldP spid="426" grpId="0"/>
      <p:bldP spid="426" grpId="1"/>
      <p:bldP spid="426" grpId="2"/>
      <p:bldP spid="427" grpId="0"/>
      <p:bldP spid="427" grpId="1"/>
      <p:bldP spid="427" grpId="2"/>
      <p:bldP spid="428" grpId="0"/>
      <p:bldP spid="428" grpId="1"/>
      <p:bldP spid="428" grpId="2"/>
      <p:bldP spid="429" grpId="0"/>
      <p:bldP spid="429" grpId="1"/>
      <p:bldP spid="429" grpId="2"/>
      <p:bldP spid="430" grpId="0"/>
      <p:bldP spid="434" grpId="0" animBg="1"/>
      <p:bldP spid="435" grpId="0" animBg="1"/>
      <p:bldP spid="40" grpId="0"/>
      <p:bldP spid="41"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1" name="图片 110"/>
          <p:cNvPicPr/>
          <p:nvPr/>
        </p:nvPicPr>
        <p:blipFill>
          <a:blip r:embed="rId1"/>
          <a:stretch>
            <a:fillRect/>
          </a:stretch>
        </p:blipFill>
        <p:spPr>
          <a:xfrm>
            <a:off x="-679450" y="570865"/>
            <a:ext cx="5631815" cy="2517140"/>
          </a:xfrm>
          <a:prstGeom prst="rect">
            <a:avLst/>
          </a:prstGeom>
          <a:noFill/>
          <a:ln w="9525">
            <a:noFill/>
          </a:ln>
        </p:spPr>
      </p:pic>
      <p:sp>
        <p:nvSpPr>
          <p:cNvPr id="112" name="文本框 111"/>
          <p:cNvSpPr txBox="1"/>
          <p:nvPr/>
        </p:nvSpPr>
        <p:spPr>
          <a:xfrm>
            <a:off x="-279400" y="2977515"/>
            <a:ext cx="5134610" cy="337185"/>
          </a:xfrm>
          <a:prstGeom prst="rect">
            <a:avLst/>
          </a:prstGeom>
          <a:noFill/>
          <a:ln w="9525">
            <a:noFill/>
          </a:ln>
        </p:spPr>
        <p:txBody>
          <a:bodyPr wrap="square">
            <a:spAutoFit/>
          </a:bodyPr>
          <a:p>
            <a:pPr indent="0" algn="ctr"/>
            <a:r>
              <a:rPr lang="zh-CN" sz="1600" b="0">
                <a:solidFill>
                  <a:schemeClr val="bg1">
                    <a:lumMod val="50000"/>
                  </a:schemeClr>
                </a:solidFill>
                <a:latin typeface="Calibri" panose="020F0502020204030204" charset="0"/>
                <a:ea typeface="宋体" panose="02010600030101010101" pitchFamily="2" charset="-122"/>
              </a:rPr>
              <a:t>图</a:t>
            </a:r>
            <a:r>
              <a:rPr lang="en-US" sz="1600" b="0">
                <a:solidFill>
                  <a:schemeClr val="bg1">
                    <a:lumMod val="50000"/>
                  </a:schemeClr>
                </a:solidFill>
                <a:latin typeface="Calibri" panose="020F0502020204030204" charset="0"/>
                <a:cs typeface="Times New Roman" panose="02020603050405020304" charset="0"/>
              </a:rPr>
              <a:t>4-8</a:t>
            </a:r>
            <a:r>
              <a:rPr lang="zh-CN" sz="1600" b="0">
                <a:solidFill>
                  <a:schemeClr val="bg1">
                    <a:lumMod val="50000"/>
                  </a:schemeClr>
                </a:solidFill>
                <a:latin typeface="Calibri" panose="020F0502020204030204" charset="0"/>
                <a:ea typeface="宋体" panose="02010600030101010101" pitchFamily="2" charset="-122"/>
              </a:rPr>
              <a:t>订单物流信息实体属性</a:t>
            </a:r>
            <a:endParaRPr lang="zh-CN" altLang="en-US" sz="1600" b="0">
              <a:solidFill>
                <a:schemeClr val="bg1">
                  <a:lumMod val="50000"/>
                </a:schemeClr>
              </a:solidFill>
              <a:latin typeface="Calibri" panose="020F0502020204030204" charset="0"/>
              <a:ea typeface="宋体" panose="02010600030101010101" pitchFamily="2" charset="-122"/>
            </a:endParaRPr>
          </a:p>
        </p:txBody>
      </p:sp>
      <p:sp>
        <p:nvSpPr>
          <p:cNvPr id="2" name="文本框 1"/>
          <p:cNvSpPr txBox="1"/>
          <p:nvPr/>
        </p:nvSpPr>
        <p:spPr>
          <a:xfrm>
            <a:off x="5193665" y="233045"/>
            <a:ext cx="5080000" cy="337185"/>
          </a:xfrm>
          <a:prstGeom prst="rect">
            <a:avLst/>
          </a:prstGeom>
          <a:noFill/>
          <a:ln w="9525">
            <a:noFill/>
          </a:ln>
        </p:spPr>
        <p:txBody>
          <a:bodyPr>
            <a:spAutoFit/>
          </a:bodyPr>
          <a:p>
            <a:pPr indent="304800"/>
            <a:r>
              <a:rPr lang="zh-CN" sz="1600" b="0">
                <a:solidFill>
                  <a:schemeClr val="bg1">
                    <a:lumMod val="50000"/>
                  </a:schemeClr>
                </a:solidFill>
                <a:latin typeface="Times New Roman" panose="02020603050405020304" charset="0"/>
                <a:ea typeface="宋体" panose="02010600030101010101" pitchFamily="2" charset="-122"/>
              </a:rPr>
              <a:t>根据各个信息实体间的关联画出</a:t>
            </a:r>
            <a:r>
              <a:rPr lang="en-US" sz="1600" b="0">
                <a:solidFill>
                  <a:schemeClr val="bg1">
                    <a:lumMod val="50000"/>
                  </a:schemeClr>
                </a:solidFill>
                <a:latin typeface="Times New Roman" panose="02020603050405020304" charset="0"/>
                <a:cs typeface="Times New Roman" panose="02020603050405020304" charset="0"/>
              </a:rPr>
              <a:t>E-R</a:t>
            </a:r>
            <a:r>
              <a:rPr lang="zh-CN" sz="1600" b="0">
                <a:solidFill>
                  <a:schemeClr val="bg1">
                    <a:lumMod val="50000"/>
                  </a:schemeClr>
                </a:solidFill>
                <a:latin typeface="Times New Roman" panose="02020603050405020304" charset="0"/>
                <a:ea typeface="宋体" panose="02010600030101010101" pitchFamily="2" charset="-122"/>
              </a:rPr>
              <a:t>图如下</a:t>
            </a:r>
            <a:r>
              <a:rPr lang="zh-CN" sz="1200" b="0">
                <a:latin typeface="Times New Roman" panose="02020603050405020304" charset="0"/>
                <a:ea typeface="宋体" panose="02010600030101010101" pitchFamily="2" charset="-122"/>
              </a:rPr>
              <a:t>：</a:t>
            </a:r>
            <a:endParaRPr lang="zh-CN" altLang="en-US"/>
          </a:p>
        </p:txBody>
      </p:sp>
      <p:pic>
        <p:nvPicPr>
          <p:cNvPr id="3" name="图片 2"/>
          <p:cNvPicPr/>
          <p:nvPr/>
        </p:nvPicPr>
        <p:blipFill>
          <a:blip r:embed="rId2"/>
          <a:stretch>
            <a:fillRect/>
          </a:stretch>
        </p:blipFill>
        <p:spPr>
          <a:xfrm>
            <a:off x="4365625" y="570865"/>
            <a:ext cx="7628890" cy="628713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50060" y="455295"/>
            <a:ext cx="3787140" cy="460375"/>
          </a:xfrm>
          <a:prstGeom prst="rect">
            <a:avLst/>
          </a:prstGeom>
          <a:noFill/>
        </p:spPr>
        <p:txBody>
          <a:bodyPr wrap="square" rtlCol="0">
            <a:spAutoFit/>
          </a:bodyPr>
          <a:p>
            <a:r>
              <a:rPr lang="zh-CN" altLang="en-US" sz="2400" b="1">
                <a:solidFill>
                  <a:schemeClr val="bg1">
                    <a:lumMod val="50000"/>
                  </a:schemeClr>
                </a:solidFill>
              </a:rPr>
              <a:t>数据库逻辑结构设计</a:t>
            </a:r>
            <a:endParaRPr lang="zh-CN" altLang="en-US" sz="2400" b="1">
              <a:solidFill>
                <a:schemeClr val="bg1">
                  <a:lumMod val="50000"/>
                </a:schemeClr>
              </a:solidFill>
            </a:endParaRPr>
          </a:p>
        </p:txBody>
      </p:sp>
      <p:sp>
        <p:nvSpPr>
          <p:cNvPr id="113" name="文本框 112"/>
          <p:cNvSpPr txBox="1"/>
          <p:nvPr/>
        </p:nvSpPr>
        <p:spPr>
          <a:xfrm>
            <a:off x="885825" y="915670"/>
            <a:ext cx="5306060" cy="1076325"/>
          </a:xfrm>
          <a:prstGeom prst="rect">
            <a:avLst/>
          </a:prstGeom>
          <a:noFill/>
          <a:ln w="9525">
            <a:noFill/>
          </a:ln>
        </p:spPr>
        <p:txBody>
          <a:bodyPr wrap="square">
            <a:spAutoFit/>
          </a:bodyPr>
          <a:p>
            <a:pPr indent="0"/>
            <a:r>
              <a:rPr lang="zh-CN" sz="1600" b="0">
                <a:solidFill>
                  <a:schemeClr val="bg1">
                    <a:lumMod val="50000"/>
                  </a:schemeClr>
                </a:solidFill>
                <a:latin typeface="Times New Roman" panose="02020603050405020304" charset="0"/>
                <a:ea typeface="宋体" panose="02010600030101010101" pitchFamily="2" charset="-122"/>
              </a:rPr>
              <a:t>根据上述度对数据库的需求分析和结构分析，我们可以列出数据库的各个表的详细逻辑结构设计。校园二手网站中共设计了</a:t>
            </a:r>
            <a:r>
              <a:rPr lang="en-US" sz="1600" b="0">
                <a:solidFill>
                  <a:schemeClr val="bg1">
                    <a:lumMod val="50000"/>
                  </a:schemeClr>
                </a:solidFill>
                <a:latin typeface="Times New Roman" panose="02020603050405020304" charset="0"/>
                <a:ea typeface="宋体" panose="02010600030101010101" pitchFamily="2" charset="-122"/>
                <a:cs typeface="Times New Roman" panose="02020603050405020304" charset="0"/>
              </a:rPr>
              <a:t>6</a:t>
            </a:r>
            <a:r>
              <a:rPr lang="zh-CN" sz="1600" b="0">
                <a:solidFill>
                  <a:schemeClr val="bg1">
                    <a:lumMod val="50000"/>
                  </a:schemeClr>
                </a:solidFill>
                <a:latin typeface="Times New Roman" panose="02020603050405020304" charset="0"/>
                <a:ea typeface="宋体" panose="02010600030101010101" pitchFamily="2" charset="-122"/>
              </a:rPr>
              <a:t>个数据库表，每个表的所包含的字段的类型、含义等信息如下面各表所示：</a:t>
            </a:r>
            <a:endParaRPr lang="zh-CN" altLang="en-US" sz="1600" b="0">
              <a:solidFill>
                <a:schemeClr val="bg1">
                  <a:lumMod val="50000"/>
                </a:schemeClr>
              </a:solidFill>
              <a:latin typeface="Times New Roman" panose="02020603050405020304" charset="0"/>
              <a:ea typeface="宋体" panose="02010600030101010101" pitchFamily="2" charset="-122"/>
            </a:endParaRPr>
          </a:p>
        </p:txBody>
      </p:sp>
      <p:graphicFrame>
        <p:nvGraphicFramePr>
          <p:cNvPr id="3" name="表格 2"/>
          <p:cNvGraphicFramePr/>
          <p:nvPr>
            <p:custDataLst>
              <p:tags r:id="rId1"/>
            </p:custDataLst>
          </p:nvPr>
        </p:nvGraphicFramePr>
        <p:xfrm>
          <a:off x="100330" y="1993265"/>
          <a:ext cx="12092305" cy="4864735"/>
        </p:xfrm>
        <a:graphic>
          <a:graphicData uri="http://schemas.openxmlformats.org/drawingml/2006/table">
            <a:tbl>
              <a:tblPr firstRow="1" bandRow="1">
                <a:tableStyleId>{5940675A-B579-460E-94D1-54222C63F5DA}</a:tableStyleId>
              </a:tblPr>
              <a:tblGrid>
                <a:gridCol w="1590040"/>
                <a:gridCol w="1839595"/>
                <a:gridCol w="2536190"/>
                <a:gridCol w="1306195"/>
                <a:gridCol w="1441450"/>
                <a:gridCol w="3378835"/>
              </a:tblGrid>
              <a:tr h="805180">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字段名称</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字段表示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字段类型(长度)</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主外键</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约束</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备注</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r>
              <a:tr h="58928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PK</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61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user_name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61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密码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user_pass</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varchar(200)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29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姓名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real_name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16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昵称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nick_name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16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邮箱</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user_mail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417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电话</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user_phone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0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注册时间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reg_date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datetime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73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user_type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1：注册用户 2：管理员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7861300" y="1515110"/>
            <a:ext cx="2172335" cy="368300"/>
          </a:xfrm>
          <a:prstGeom prst="rect">
            <a:avLst/>
          </a:prstGeom>
          <a:noFill/>
        </p:spPr>
        <p:txBody>
          <a:bodyPr wrap="square" rtlCol="0">
            <a:spAutoFit/>
          </a:bodyPr>
          <a:p>
            <a:r>
              <a:rPr lang="zh-CN" altLang="en-US" b="1">
                <a:solidFill>
                  <a:schemeClr val="bg1">
                    <a:lumMod val="50000"/>
                  </a:schemeClr>
                </a:solidFill>
              </a:rPr>
              <a:t>用户表（user）</a:t>
            </a:r>
            <a:endParaRPr lang="zh-CN" altLang="en-US" b="1">
              <a:solidFill>
                <a:schemeClr val="bg1">
                  <a:lumMod val="5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50800" y="93345"/>
          <a:ext cx="12089765" cy="6229350"/>
        </p:xfrm>
        <a:graphic>
          <a:graphicData uri="http://schemas.openxmlformats.org/drawingml/2006/table">
            <a:tbl>
              <a:tblPr firstRow="1" bandRow="1">
                <a:tableStyleId>{5940675A-B579-460E-94D1-54222C63F5DA}</a:tableStyleId>
              </a:tblPr>
              <a:tblGrid>
                <a:gridCol w="1656080"/>
                <a:gridCol w="2283460"/>
                <a:gridCol w="2626360"/>
                <a:gridCol w="1226820"/>
                <a:gridCol w="1637665"/>
                <a:gridCol w="2659380"/>
              </a:tblGrid>
              <a:tr h="720725">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字段名称</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字段表示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字段类型(长度)</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主外键</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约束</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备注</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r>
              <a:tr h="3067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PK</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07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发布人ID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07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商品名称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goods_name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varchar(225)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7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商品大类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goods_type1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varchar(225)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16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商品小类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goods_type2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varchar(225)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7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商品价格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goods_price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double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7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商品描述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goods_desc</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text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45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可否小刀</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goods_sale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1:不可小刀 2:可小刀</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浏览次数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goods_click</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7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卖家手机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user_phone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07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卖家QQ</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user_qq</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07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交易地点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goods_address</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varchar(300)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07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发布时间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goods_date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datetime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676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商品标志</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goods_flag</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1:商品发布 2:商品求购 3:商品交换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45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审核标志</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goods_status</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1:待审核 2:审核通过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5085080" y="6322695"/>
            <a:ext cx="2022475" cy="368300"/>
          </a:xfrm>
          <a:prstGeom prst="rect">
            <a:avLst/>
          </a:prstGeom>
          <a:noFill/>
        </p:spPr>
        <p:txBody>
          <a:bodyPr wrap="square" rtlCol="0">
            <a:spAutoFit/>
          </a:bodyPr>
          <a:p>
            <a:r>
              <a:rPr lang="zh-CN" altLang="en-US" b="1">
                <a:solidFill>
                  <a:schemeClr val="bg1">
                    <a:lumMod val="50000"/>
                  </a:schemeClr>
                </a:solidFill>
              </a:rPr>
              <a:t>商品表(goods)</a:t>
            </a:r>
            <a:endParaRPr lang="zh-CN" altLang="en-US" b="1">
              <a:solidFill>
                <a:schemeClr val="bg1">
                  <a:lumMod val="5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0" y="0"/>
          <a:ext cx="11960860" cy="2957830"/>
        </p:xfrm>
        <a:graphic>
          <a:graphicData uri="http://schemas.openxmlformats.org/drawingml/2006/table">
            <a:tbl>
              <a:tblPr firstRow="1" bandRow="1">
                <a:tableStyleId>{5940675A-B579-460E-94D1-54222C63F5DA}</a:tableStyleId>
              </a:tblPr>
              <a:tblGrid>
                <a:gridCol w="1965960"/>
                <a:gridCol w="2132330"/>
                <a:gridCol w="3015615"/>
                <a:gridCol w="1615440"/>
                <a:gridCol w="1962150"/>
                <a:gridCol w="1269365"/>
              </a:tblGrid>
              <a:tr h="1301115">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字段名称</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字段表示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字段类型(长度)</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主外键</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约束</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备注</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r>
              <a:tr h="55245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pic_id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PK</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245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18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商品图片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goods_pic</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varchar(225)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4466590" y="2957830"/>
            <a:ext cx="3108325" cy="368300"/>
          </a:xfrm>
          <a:prstGeom prst="rect">
            <a:avLst/>
          </a:prstGeom>
          <a:noFill/>
        </p:spPr>
        <p:txBody>
          <a:bodyPr wrap="square" rtlCol="0">
            <a:spAutoFit/>
          </a:bodyPr>
          <a:p>
            <a:r>
              <a:rPr lang="zh-CN" altLang="en-US" b="1">
                <a:solidFill>
                  <a:schemeClr val="bg1">
                    <a:lumMod val="50000"/>
                  </a:schemeClr>
                </a:solidFill>
              </a:rPr>
              <a:t>商品图片表(goods_pic)</a:t>
            </a:r>
            <a:endParaRPr lang="zh-CN" altLang="en-US" b="1">
              <a:solidFill>
                <a:schemeClr val="bg1">
                  <a:lumMod val="50000"/>
                </a:schemeClr>
              </a:solidFill>
            </a:endParaRPr>
          </a:p>
        </p:txBody>
      </p:sp>
      <p:graphicFrame>
        <p:nvGraphicFramePr>
          <p:cNvPr id="4" name="表格 3"/>
          <p:cNvGraphicFramePr/>
          <p:nvPr>
            <p:custDataLst>
              <p:tags r:id="rId2"/>
            </p:custDataLst>
          </p:nvPr>
        </p:nvGraphicFramePr>
        <p:xfrm>
          <a:off x="-3810" y="3251200"/>
          <a:ext cx="11965305" cy="3040380"/>
        </p:xfrm>
        <a:graphic>
          <a:graphicData uri="http://schemas.openxmlformats.org/drawingml/2006/table">
            <a:tbl>
              <a:tblPr firstRow="1" bandRow="1">
                <a:tableStyleId>{5940675A-B579-460E-94D1-54222C63F5DA}</a:tableStyleId>
              </a:tblPr>
              <a:tblGrid>
                <a:gridCol w="1801495"/>
                <a:gridCol w="2557145"/>
                <a:gridCol w="2724785"/>
                <a:gridCol w="1492885"/>
                <a:gridCol w="1794510"/>
                <a:gridCol w="1594485"/>
              </a:tblGrid>
              <a:tr h="766445">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字段名称</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字段表示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字段类型(长度)</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主外键</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约束</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备注</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r>
              <a:tr h="32385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sblog_id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PK</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57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512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评价人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385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标题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sblog_title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varchar(225)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strike="sngStrike">
                          <a:latin typeface="宋体" panose="02010600030101010101" pitchFamily="2" charset="-122"/>
                          <a:ea typeface="宋体" panose="02010600030101010101" pitchFamily="2" charset="-122"/>
                          <a:cs typeface="宋体" panose="02010600030101010101" pitchFamily="2" charset="-122"/>
                        </a:rPr>
                        <a:t>　</a:t>
                      </a:r>
                      <a:endParaRPr lang="en-US" altLang="en-US" sz="1000" b="0" strike="sngStrike">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strike="sngStrike">
                          <a:latin typeface="宋体" panose="02010600030101010101" pitchFamily="2" charset="-122"/>
                          <a:ea typeface="宋体" panose="02010600030101010101" pitchFamily="2" charset="-122"/>
                          <a:cs typeface="宋体" panose="02010600030101010101" pitchFamily="2" charset="-122"/>
                        </a:rPr>
                        <a:t>　</a:t>
                      </a:r>
                      <a:endParaRPr lang="en-US" altLang="en-US" sz="1000" b="0" strike="sngStrike">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strike="sngStrike">
                          <a:latin typeface="宋体" panose="02010600030101010101" pitchFamily="2" charset="-122"/>
                          <a:ea typeface="宋体" panose="02010600030101010101" pitchFamily="2" charset="-122"/>
                          <a:cs typeface="宋体" panose="02010600030101010101" pitchFamily="2" charset="-122"/>
                        </a:rPr>
                        <a:t>　</a:t>
                      </a:r>
                      <a:endParaRPr lang="en-US" altLang="en-US" sz="1000" b="0" strike="sngStrike">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57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内容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sblog_content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text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448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评价时间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sblog_date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datetime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512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头像</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sblog_pic</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varchar(225)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文本框 8"/>
          <p:cNvSpPr txBox="1"/>
          <p:nvPr/>
        </p:nvSpPr>
        <p:spPr>
          <a:xfrm>
            <a:off x="4968875" y="6352540"/>
            <a:ext cx="309880" cy="368300"/>
          </a:xfrm>
          <a:prstGeom prst="rect">
            <a:avLst/>
          </a:prstGeom>
          <a:noFill/>
        </p:spPr>
        <p:txBody>
          <a:bodyPr wrap="none" rtlCol="0">
            <a:spAutoFit/>
          </a:bodyPr>
          <a:p>
            <a:endParaRPr lang="zh-CN" altLang="en-US"/>
          </a:p>
        </p:txBody>
      </p:sp>
      <p:sp>
        <p:nvSpPr>
          <p:cNvPr id="10" name="文本框 9"/>
          <p:cNvSpPr txBox="1"/>
          <p:nvPr/>
        </p:nvSpPr>
        <p:spPr>
          <a:xfrm>
            <a:off x="4927600" y="6412865"/>
            <a:ext cx="2418715" cy="368300"/>
          </a:xfrm>
          <a:prstGeom prst="rect">
            <a:avLst/>
          </a:prstGeom>
          <a:noFill/>
        </p:spPr>
        <p:txBody>
          <a:bodyPr wrap="none" rtlCol="0">
            <a:spAutoFit/>
          </a:bodyPr>
          <a:p>
            <a:pPr algn="l"/>
            <a:r>
              <a:rPr lang="zh-CN" altLang="en-US" b="1">
                <a:solidFill>
                  <a:schemeClr val="bg1">
                    <a:lumMod val="50000"/>
                  </a:schemeClr>
                </a:solidFill>
              </a:rPr>
              <a:t>商品评价表（sblog）</a:t>
            </a:r>
            <a:endParaRPr lang="zh-CN" altLang="en-US" b="1">
              <a:solidFill>
                <a:schemeClr val="bg1">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635" y="0"/>
          <a:ext cx="12191365" cy="5797550"/>
        </p:xfrm>
        <a:graphic>
          <a:graphicData uri="http://schemas.openxmlformats.org/drawingml/2006/table">
            <a:tbl>
              <a:tblPr firstRow="1" bandRow="1">
                <a:tableStyleId>{5940675A-B579-460E-94D1-54222C63F5DA}</a:tableStyleId>
              </a:tblPr>
              <a:tblGrid>
                <a:gridCol w="1901825"/>
                <a:gridCol w="2141220"/>
                <a:gridCol w="2538730"/>
                <a:gridCol w="1233805"/>
                <a:gridCol w="1649730"/>
                <a:gridCol w="2726055"/>
              </a:tblGrid>
              <a:tr h="1045845">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字段名称</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字段表示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字段类型(长度)</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主外键</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约束</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备注</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r>
              <a:tr h="443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订单编号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orders_no</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商品名称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goods_name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varchar(225)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86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商品价格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goods_price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double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86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订单日期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orders_date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date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订货人ID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86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收货人姓名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real_name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收货地址</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user_address</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varchar(300)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联系电话</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user_phone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594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订单状态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orders_flag</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1：待发货 2-已发货 3-已收货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5290185" y="6035675"/>
            <a:ext cx="2263140" cy="368300"/>
          </a:xfrm>
          <a:prstGeom prst="rect">
            <a:avLst/>
          </a:prstGeom>
          <a:noFill/>
        </p:spPr>
        <p:txBody>
          <a:bodyPr wrap="square" rtlCol="0">
            <a:spAutoFit/>
          </a:bodyPr>
          <a:p>
            <a:r>
              <a:rPr lang="zh-CN" altLang="en-US" b="1">
                <a:solidFill>
                  <a:schemeClr val="bg1">
                    <a:lumMod val="50000"/>
                  </a:schemeClr>
                </a:solidFill>
              </a:rPr>
              <a:t>订单表(orders)</a:t>
            </a:r>
            <a:endParaRPr lang="zh-CN" altLang="en-US" b="1">
              <a:solidFill>
                <a:schemeClr val="bg1">
                  <a:lumMod val="5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635" y="-635"/>
          <a:ext cx="12192000" cy="5795645"/>
        </p:xfrm>
        <a:graphic>
          <a:graphicData uri="http://schemas.openxmlformats.org/drawingml/2006/table">
            <a:tbl>
              <a:tblPr firstRow="1" bandRow="1">
                <a:tableStyleId>{5940675A-B579-460E-94D1-54222C63F5DA}</a:tableStyleId>
              </a:tblPr>
              <a:tblGrid>
                <a:gridCol w="1791335"/>
                <a:gridCol w="2694305"/>
                <a:gridCol w="2708275"/>
                <a:gridCol w="1485265"/>
                <a:gridCol w="1783715"/>
                <a:gridCol w="1729105"/>
              </a:tblGrid>
              <a:tr h="2148205">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字段名称</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字段表示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字段类型(长度)</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主外键</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约束</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备注</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r>
              <a:tr h="91376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logistics_id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PK</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099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订单编号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orders_no</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24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物流日期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logistics_date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datetime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12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物流进度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logistics_desc</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varchar(300)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　</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4783455" y="5794375"/>
            <a:ext cx="2625725" cy="368300"/>
          </a:xfrm>
          <a:prstGeom prst="rect">
            <a:avLst/>
          </a:prstGeom>
          <a:noFill/>
        </p:spPr>
        <p:txBody>
          <a:bodyPr wrap="square" rtlCol="0">
            <a:spAutoFit/>
          </a:bodyPr>
          <a:p>
            <a:r>
              <a:rPr lang="zh-CN" altLang="en-US" b="1">
                <a:solidFill>
                  <a:schemeClr val="bg1">
                    <a:lumMod val="50000"/>
                  </a:schemeClr>
                </a:solidFill>
              </a:rPr>
              <a:t>订单物流表(logistics)</a:t>
            </a:r>
            <a:endParaRPr lang="zh-CN" altLang="en-US" b="1">
              <a:solidFill>
                <a:schemeClr val="bg1">
                  <a:lumMod val="50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635" y="0"/>
          <a:ext cx="12191365" cy="4949825"/>
        </p:xfrm>
        <a:graphic>
          <a:graphicData uri="http://schemas.openxmlformats.org/drawingml/2006/table">
            <a:tbl>
              <a:tblPr firstRow="1" bandRow="1">
                <a:tableStyleId>{5940675A-B579-460E-94D1-54222C63F5DA}</a:tableStyleId>
              </a:tblPr>
              <a:tblGrid>
                <a:gridCol w="1922145"/>
                <a:gridCol w="2586355"/>
                <a:gridCol w="2938780"/>
                <a:gridCol w="1584325"/>
                <a:gridCol w="1915160"/>
                <a:gridCol w="1244600"/>
              </a:tblGrid>
              <a:tr h="1835150">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字段名称</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字段表示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字段类型(长度)</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主外键</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约束</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备注</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9CCFF"/>
                    </a:solidFill>
                  </a:tcPr>
                </a:tc>
              </a:tr>
              <a:tr h="7791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collect_id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PK</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78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商品ID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goods_id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978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user_id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NOT 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78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收藏时间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collect_date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datetime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4701540" y="5085080"/>
            <a:ext cx="3077845" cy="368300"/>
          </a:xfrm>
          <a:prstGeom prst="rect">
            <a:avLst/>
          </a:prstGeom>
          <a:noFill/>
        </p:spPr>
        <p:txBody>
          <a:bodyPr wrap="square" rtlCol="0">
            <a:spAutoFit/>
          </a:bodyPr>
          <a:p>
            <a:r>
              <a:rPr lang="zh-CN" altLang="en-US" b="1">
                <a:solidFill>
                  <a:schemeClr val="bg1">
                    <a:lumMod val="50000"/>
                  </a:schemeClr>
                </a:solidFill>
              </a:rPr>
              <a:t>商品收藏表（collect）</a:t>
            </a:r>
            <a:endParaRPr lang="zh-CN" altLang="en-US" b="1">
              <a:solidFill>
                <a:schemeClr val="bg1">
                  <a:lumMod val="50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04</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37" name="直接连接符 36"/>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68" name="Freeform 5"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a:spLocks noEditPoints="1"/>
          </p:cNvSpPr>
          <p:nvPr/>
        </p:nvSpPr>
        <p:spPr bwMode="auto">
          <a:xfrm>
            <a:off x="7468418" y="3920001"/>
            <a:ext cx="5938477" cy="4574095"/>
          </a:xfrm>
          <a:custGeom>
            <a:avLst/>
            <a:gdLst>
              <a:gd name="T0" fmla="*/ 627 w 4482"/>
              <a:gd name="T1" fmla="*/ 2894 h 3452"/>
              <a:gd name="T2" fmla="*/ 648 w 4482"/>
              <a:gd name="T3" fmla="*/ 2821 h 3452"/>
              <a:gd name="T4" fmla="*/ 1427 w 4482"/>
              <a:gd name="T5" fmla="*/ 2541 h 3452"/>
              <a:gd name="T6" fmla="*/ 1421 w 4482"/>
              <a:gd name="T7" fmla="*/ 2539 h 3452"/>
              <a:gd name="T8" fmla="*/ 1128 w 4482"/>
              <a:gd name="T9" fmla="*/ 2310 h 3452"/>
              <a:gd name="T10" fmla="*/ 1090 w 4482"/>
              <a:gd name="T11" fmla="*/ 2307 h 3452"/>
              <a:gd name="T12" fmla="*/ 810 w 4482"/>
              <a:gd name="T13" fmla="*/ 2269 h 3452"/>
              <a:gd name="T14" fmla="*/ 1090 w 4482"/>
              <a:gd name="T15" fmla="*/ 2302 h 3452"/>
              <a:gd name="T16" fmla="*/ 2424 w 4482"/>
              <a:gd name="T17" fmla="*/ 2079 h 3452"/>
              <a:gd name="T18" fmla="*/ 438 w 4482"/>
              <a:gd name="T19" fmla="*/ 2323 h 3452"/>
              <a:gd name="T20" fmla="*/ 776 w 4482"/>
              <a:gd name="T21" fmla="*/ 2241 h 3452"/>
              <a:gd name="T22" fmla="*/ 1361 w 4482"/>
              <a:gd name="T23" fmla="*/ 2144 h 3452"/>
              <a:gd name="T24" fmla="*/ 1377 w 4482"/>
              <a:gd name="T25" fmla="*/ 2110 h 3452"/>
              <a:gd name="T26" fmla="*/ 1383 w 4482"/>
              <a:gd name="T27" fmla="*/ 2009 h 3452"/>
              <a:gd name="T28" fmla="*/ 1057 w 4482"/>
              <a:gd name="T29" fmla="*/ 2076 h 3452"/>
              <a:gd name="T30" fmla="*/ 1114 w 4482"/>
              <a:gd name="T31" fmla="*/ 2038 h 3452"/>
              <a:gd name="T32" fmla="*/ 696 w 4482"/>
              <a:gd name="T33" fmla="*/ 2034 h 3452"/>
              <a:gd name="T34" fmla="*/ 1034 w 4482"/>
              <a:gd name="T35" fmla="*/ 2008 h 3452"/>
              <a:gd name="T36" fmla="*/ 2420 w 4482"/>
              <a:gd name="T37" fmla="*/ 2077 h 3452"/>
              <a:gd name="T38" fmla="*/ 806 w 4482"/>
              <a:gd name="T39" fmla="*/ 1888 h 3452"/>
              <a:gd name="T40" fmla="*/ 1175 w 4482"/>
              <a:gd name="T41" fmla="*/ 1986 h 3452"/>
              <a:gd name="T42" fmla="*/ 2497 w 4482"/>
              <a:gd name="T43" fmla="*/ 1652 h 3452"/>
              <a:gd name="T44" fmla="*/ 2027 w 4482"/>
              <a:gd name="T45" fmla="*/ 1747 h 3452"/>
              <a:gd name="T46" fmla="*/ 2479 w 4482"/>
              <a:gd name="T47" fmla="*/ 1594 h 3452"/>
              <a:gd name="T48" fmla="*/ 2014 w 4482"/>
              <a:gd name="T49" fmla="*/ 1848 h 3452"/>
              <a:gd name="T50" fmla="*/ 2023 w 4482"/>
              <a:gd name="T51" fmla="*/ 1744 h 3452"/>
              <a:gd name="T52" fmla="*/ 1546 w 4482"/>
              <a:gd name="T53" fmla="*/ 1543 h 3452"/>
              <a:gd name="T54" fmla="*/ 3818 w 4482"/>
              <a:gd name="T55" fmla="*/ 1426 h 3452"/>
              <a:gd name="T56" fmla="*/ 3138 w 4482"/>
              <a:gd name="T57" fmla="*/ 1256 h 3452"/>
              <a:gd name="T58" fmla="*/ 3133 w 4482"/>
              <a:gd name="T59" fmla="*/ 1254 h 3452"/>
              <a:gd name="T60" fmla="*/ 2958 w 4482"/>
              <a:gd name="T61" fmla="*/ 1184 h 3452"/>
              <a:gd name="T62" fmla="*/ 3363 w 4482"/>
              <a:gd name="T63" fmla="*/ 1142 h 3452"/>
              <a:gd name="T64" fmla="*/ 2483 w 4482"/>
              <a:gd name="T65" fmla="*/ 1049 h 3452"/>
              <a:gd name="T66" fmla="*/ 3844 w 4482"/>
              <a:gd name="T67" fmla="*/ 1298 h 3452"/>
              <a:gd name="T68" fmla="*/ 3849 w 4482"/>
              <a:gd name="T69" fmla="*/ 1300 h 3452"/>
              <a:gd name="T70" fmla="*/ 2094 w 4482"/>
              <a:gd name="T71" fmla="*/ 1376 h 3452"/>
              <a:gd name="T72" fmla="*/ 3134 w 4482"/>
              <a:gd name="T73" fmla="*/ 971 h 3452"/>
              <a:gd name="T74" fmla="*/ 3631 w 4482"/>
              <a:gd name="T75" fmla="*/ 1218 h 3452"/>
              <a:gd name="T76" fmla="*/ 3107 w 4482"/>
              <a:gd name="T77" fmla="*/ 1233 h 3452"/>
              <a:gd name="T78" fmla="*/ 3150 w 4482"/>
              <a:gd name="T79" fmla="*/ 925 h 3452"/>
              <a:gd name="T80" fmla="*/ 3085 w 4482"/>
              <a:gd name="T81" fmla="*/ 1182 h 3452"/>
              <a:gd name="T82" fmla="*/ 3095 w 4482"/>
              <a:gd name="T83" fmla="*/ 1007 h 3452"/>
              <a:gd name="T84" fmla="*/ 3150 w 4482"/>
              <a:gd name="T85" fmla="*/ 925 h 3452"/>
              <a:gd name="T86" fmla="*/ 2707 w 4482"/>
              <a:gd name="T87" fmla="*/ 633 h 3452"/>
              <a:gd name="T88" fmla="*/ 3259 w 4482"/>
              <a:gd name="T89" fmla="*/ 660 h 3452"/>
              <a:gd name="T90" fmla="*/ 3493 w 4482"/>
              <a:gd name="T91" fmla="*/ 814 h 3452"/>
              <a:gd name="T92" fmla="*/ 3750 w 4482"/>
              <a:gd name="T93" fmla="*/ 596 h 3452"/>
              <a:gd name="T94" fmla="*/ 2533 w 4482"/>
              <a:gd name="T95" fmla="*/ 949 h 3452"/>
              <a:gd name="T96" fmla="*/ 1442 w 4482"/>
              <a:gd name="T97" fmla="*/ 1526 h 3452"/>
              <a:gd name="T98" fmla="*/ 774 w 4482"/>
              <a:gd name="T99" fmla="*/ 1874 h 3452"/>
              <a:gd name="T100" fmla="*/ 689 w 4482"/>
              <a:gd name="T101" fmla="*/ 2034 h 3452"/>
              <a:gd name="T102" fmla="*/ 408 w 4482"/>
              <a:gd name="T103" fmla="*/ 2373 h 3452"/>
              <a:gd name="T104" fmla="*/ 783 w 4482"/>
              <a:gd name="T105" fmla="*/ 2255 h 3452"/>
              <a:gd name="T106" fmla="*/ 683 w 4482"/>
              <a:gd name="T107" fmla="*/ 2649 h 3452"/>
              <a:gd name="T108" fmla="*/ 462 w 4482"/>
              <a:gd name="T109" fmla="*/ 2816 h 3452"/>
              <a:gd name="T110" fmla="*/ 1010 w 4482"/>
              <a:gd name="T111" fmla="*/ 2821 h 3452"/>
              <a:gd name="T112" fmla="*/ 3261 w 4482"/>
              <a:gd name="T113" fmla="*/ 1895 h 3452"/>
              <a:gd name="T114" fmla="*/ 4265 w 4482"/>
              <a:gd name="T115" fmla="*/ 1101 h 3452"/>
              <a:gd name="T116" fmla="*/ 3942 w 4482"/>
              <a:gd name="T117" fmla="*/ 975 h 3452"/>
              <a:gd name="T118" fmla="*/ 4053 w 4482"/>
              <a:gd name="T119" fmla="*/ 698 h 3452"/>
              <a:gd name="T120" fmla="*/ 3817 w 4482"/>
              <a:gd name="T121" fmla="*/ 610 h 3452"/>
              <a:gd name="T122" fmla="*/ 3889 w 4482"/>
              <a:gd name="T123" fmla="*/ 385 h 3452"/>
              <a:gd name="T124" fmla="*/ 3548 w 4482"/>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2" h="3452">
                <a:moveTo>
                  <a:pt x="579" y="2405"/>
                </a:moveTo>
                <a:cubicBezTo>
                  <a:pt x="365" y="2630"/>
                  <a:pt x="365" y="2630"/>
                  <a:pt x="365" y="2630"/>
                </a:cubicBezTo>
                <a:cubicBezTo>
                  <a:pt x="367" y="2635"/>
                  <a:pt x="367" y="2635"/>
                  <a:pt x="367" y="2635"/>
                </a:cubicBezTo>
                <a:cubicBezTo>
                  <a:pt x="585" y="2405"/>
                  <a:pt x="585" y="2405"/>
                  <a:pt x="585" y="2405"/>
                </a:cubicBezTo>
                <a:cubicBezTo>
                  <a:pt x="585" y="2405"/>
                  <a:pt x="584" y="2405"/>
                  <a:pt x="583" y="2405"/>
                </a:cubicBezTo>
                <a:cubicBezTo>
                  <a:pt x="582" y="2405"/>
                  <a:pt x="580" y="2405"/>
                  <a:pt x="579" y="2405"/>
                </a:cubicBezTo>
                <a:moveTo>
                  <a:pt x="627" y="2894"/>
                </a:moveTo>
                <a:cubicBezTo>
                  <a:pt x="647" y="2826"/>
                  <a:pt x="647" y="2826"/>
                  <a:pt x="647" y="2826"/>
                </a:cubicBezTo>
                <a:cubicBezTo>
                  <a:pt x="968" y="2844"/>
                  <a:pt x="968" y="2844"/>
                  <a:pt x="968" y="2844"/>
                </a:cubicBezTo>
                <a:cubicBezTo>
                  <a:pt x="627" y="2894"/>
                  <a:pt x="627" y="2894"/>
                  <a:pt x="627" y="2894"/>
                </a:cubicBezTo>
                <a:moveTo>
                  <a:pt x="975" y="2839"/>
                </a:moveTo>
                <a:cubicBezTo>
                  <a:pt x="983" y="2810"/>
                  <a:pt x="983" y="2810"/>
                  <a:pt x="983" y="2810"/>
                </a:cubicBezTo>
                <a:cubicBezTo>
                  <a:pt x="1005" y="2819"/>
                  <a:pt x="1005" y="2819"/>
                  <a:pt x="1005" y="2819"/>
                </a:cubicBezTo>
                <a:cubicBezTo>
                  <a:pt x="975" y="2839"/>
                  <a:pt x="975" y="2839"/>
                  <a:pt x="975" y="2839"/>
                </a:cubicBezTo>
                <a:moveTo>
                  <a:pt x="683" y="2718"/>
                </a:moveTo>
                <a:cubicBezTo>
                  <a:pt x="689" y="2718"/>
                  <a:pt x="694" y="2717"/>
                  <a:pt x="700" y="2714"/>
                </a:cubicBezTo>
                <a:cubicBezTo>
                  <a:pt x="707" y="2710"/>
                  <a:pt x="713" y="2703"/>
                  <a:pt x="716" y="2696"/>
                </a:cubicBezTo>
                <a:cubicBezTo>
                  <a:pt x="978" y="2808"/>
                  <a:pt x="978" y="2808"/>
                  <a:pt x="978" y="2808"/>
                </a:cubicBezTo>
                <a:cubicBezTo>
                  <a:pt x="971" y="2839"/>
                  <a:pt x="971" y="2839"/>
                  <a:pt x="971" y="2839"/>
                </a:cubicBezTo>
                <a:cubicBezTo>
                  <a:pt x="648" y="2821"/>
                  <a:pt x="648" y="2821"/>
                  <a:pt x="648" y="2821"/>
                </a:cubicBezTo>
                <a:cubicBezTo>
                  <a:pt x="679" y="2718"/>
                  <a:pt x="679" y="2718"/>
                  <a:pt x="679" y="2718"/>
                </a:cubicBezTo>
                <a:cubicBezTo>
                  <a:pt x="680" y="2718"/>
                  <a:pt x="682" y="2718"/>
                  <a:pt x="683" y="2718"/>
                </a:cubicBezTo>
                <a:moveTo>
                  <a:pt x="980" y="2803"/>
                </a:moveTo>
                <a:cubicBezTo>
                  <a:pt x="717" y="2691"/>
                  <a:pt x="717" y="2691"/>
                  <a:pt x="717" y="2691"/>
                </a:cubicBezTo>
                <a:cubicBezTo>
                  <a:pt x="718" y="2686"/>
                  <a:pt x="718" y="2681"/>
                  <a:pt x="717" y="2675"/>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2"/>
                  <a:pt x="1100" y="2852"/>
                  <a:pt x="1100" y="2852"/>
                </a:cubicBezTo>
                <a:cubicBezTo>
                  <a:pt x="1099" y="2853"/>
                  <a:pt x="1099" y="2853"/>
                  <a:pt x="1099" y="2853"/>
                </a:cubicBezTo>
                <a:cubicBezTo>
                  <a:pt x="1099" y="2854"/>
                  <a:pt x="1099" y="2854"/>
                  <a:pt x="1099" y="2854"/>
                </a:cubicBezTo>
                <a:moveTo>
                  <a:pt x="1010" y="2816"/>
                </a:moveTo>
                <a:cubicBezTo>
                  <a:pt x="984" y="2805"/>
                  <a:pt x="984" y="2805"/>
                  <a:pt x="984" y="2805"/>
                </a:cubicBezTo>
                <a:cubicBezTo>
                  <a:pt x="1038" y="2586"/>
                  <a:pt x="1038" y="2586"/>
                  <a:pt x="1038"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5"/>
                </a:moveTo>
                <a:cubicBezTo>
                  <a:pt x="1333" y="2376"/>
                  <a:pt x="1333" y="2376"/>
                  <a:pt x="1333" y="2376"/>
                </a:cubicBezTo>
                <a:cubicBezTo>
                  <a:pt x="1557" y="2448"/>
                  <a:pt x="1557" y="2448"/>
                  <a:pt x="1557" y="2448"/>
                </a:cubicBezTo>
                <a:cubicBezTo>
                  <a:pt x="1426" y="2536"/>
                  <a:pt x="1426" y="2536"/>
                  <a:pt x="1426" y="2536"/>
                </a:cubicBezTo>
                <a:cubicBezTo>
                  <a:pt x="1324" y="2503"/>
                  <a:pt x="1324" y="2503"/>
                  <a:pt x="1324" y="2503"/>
                </a:cubicBezTo>
                <a:cubicBezTo>
                  <a:pt x="1324" y="2505"/>
                  <a:pt x="1324" y="2505"/>
                  <a:pt x="1324" y="2505"/>
                </a:cubicBezTo>
                <a:moveTo>
                  <a:pt x="1109" y="2323"/>
                </a:moveTo>
                <a:cubicBezTo>
                  <a:pt x="1112" y="2323"/>
                  <a:pt x="1115" y="2323"/>
                  <a:pt x="1118" y="2321"/>
                </a:cubicBezTo>
                <a:cubicBezTo>
                  <a:pt x="1123" y="2319"/>
                  <a:pt x="1126" y="2315"/>
                  <a:pt x="1128" y="2310"/>
                </a:cubicBezTo>
                <a:cubicBezTo>
                  <a:pt x="1328" y="2374"/>
                  <a:pt x="1328" y="2374"/>
                  <a:pt x="1328" y="2374"/>
                </a:cubicBezTo>
                <a:cubicBezTo>
                  <a:pt x="1319" y="2503"/>
                  <a:pt x="1319" y="2503"/>
                  <a:pt x="1319" y="2503"/>
                </a:cubicBezTo>
                <a:cubicBezTo>
                  <a:pt x="1040" y="2581"/>
                  <a:pt x="1040" y="2581"/>
                  <a:pt x="1040" y="2581"/>
                </a:cubicBezTo>
                <a:cubicBezTo>
                  <a:pt x="1104" y="2323"/>
                  <a:pt x="1104" y="2323"/>
                  <a:pt x="1104" y="2323"/>
                </a:cubicBezTo>
                <a:cubicBezTo>
                  <a:pt x="1106" y="2323"/>
                  <a:pt x="1108" y="2323"/>
                  <a:pt x="1109" y="2323"/>
                </a:cubicBezTo>
                <a:moveTo>
                  <a:pt x="716" y="2671"/>
                </a:moveTo>
                <a:cubicBezTo>
                  <a:pt x="715" y="2670"/>
                  <a:pt x="715" y="2668"/>
                  <a:pt x="714" y="2667"/>
                </a:cubicBezTo>
                <a:cubicBezTo>
                  <a:pt x="710" y="2659"/>
                  <a:pt x="703" y="2654"/>
                  <a:pt x="695" y="2651"/>
                </a:cubicBezTo>
                <a:cubicBezTo>
                  <a:pt x="777" y="2353"/>
                  <a:pt x="777" y="2353"/>
                  <a:pt x="777" y="2353"/>
                </a:cubicBezTo>
                <a:cubicBezTo>
                  <a:pt x="1090" y="2307"/>
                  <a:pt x="1090" y="2307"/>
                  <a:pt x="1090" y="2307"/>
                </a:cubicBezTo>
                <a:cubicBezTo>
                  <a:pt x="1090" y="2309"/>
                  <a:pt x="1091" y="2311"/>
                  <a:pt x="1092" y="2313"/>
                </a:cubicBezTo>
                <a:cubicBezTo>
                  <a:pt x="1094" y="2316"/>
                  <a:pt x="1096" y="2319"/>
                  <a:pt x="1100" y="2321"/>
                </a:cubicBezTo>
                <a:cubicBezTo>
                  <a:pt x="1034" y="2582"/>
                  <a:pt x="1034" y="2582"/>
                  <a:pt x="1034" y="2582"/>
                </a:cubicBezTo>
                <a:cubicBezTo>
                  <a:pt x="716" y="2671"/>
                  <a:pt x="716" y="2671"/>
                  <a:pt x="716" y="2671"/>
                </a:cubicBezTo>
                <a:moveTo>
                  <a:pt x="1329" y="2369"/>
                </a:moveTo>
                <a:cubicBezTo>
                  <a:pt x="1129" y="2305"/>
                  <a:pt x="1129" y="2305"/>
                  <a:pt x="1129" y="2305"/>
                </a:cubicBezTo>
                <a:cubicBezTo>
                  <a:pt x="1129" y="2302"/>
                  <a:pt x="1128" y="2299"/>
                  <a:pt x="1127" y="2295"/>
                </a:cubicBezTo>
                <a:cubicBezTo>
                  <a:pt x="1341" y="2200"/>
                  <a:pt x="1341" y="2200"/>
                  <a:pt x="1341" y="2200"/>
                </a:cubicBezTo>
                <a:cubicBezTo>
                  <a:pt x="1329" y="2369"/>
                  <a:pt x="1329" y="2369"/>
                  <a:pt x="1329" y="2369"/>
                </a:cubicBezTo>
                <a:moveTo>
                  <a:pt x="810" y="2269"/>
                </a:moveTo>
                <a:cubicBezTo>
                  <a:pt x="816" y="2269"/>
                  <a:pt x="821" y="2268"/>
                  <a:pt x="827" y="2265"/>
                </a:cubicBezTo>
                <a:cubicBezTo>
                  <a:pt x="841" y="2258"/>
                  <a:pt x="848" y="2241"/>
                  <a:pt x="844" y="2226"/>
                </a:cubicBezTo>
                <a:cubicBezTo>
                  <a:pt x="1319" y="2131"/>
                  <a:pt x="1319" y="2131"/>
                  <a:pt x="1319" y="2131"/>
                </a:cubicBezTo>
                <a:cubicBezTo>
                  <a:pt x="1319" y="2131"/>
                  <a:pt x="1319" y="2131"/>
                  <a:pt x="1319" y="2131"/>
                </a:cubicBezTo>
                <a:cubicBezTo>
                  <a:pt x="1324" y="2141"/>
                  <a:pt x="1334" y="2147"/>
                  <a:pt x="1345" y="2148"/>
                </a:cubicBezTo>
                <a:cubicBezTo>
                  <a:pt x="1341" y="2194"/>
                  <a:pt x="1341" y="2194"/>
                  <a:pt x="1341" y="2194"/>
                </a:cubicBezTo>
                <a:cubicBezTo>
                  <a:pt x="1124" y="2292"/>
                  <a:pt x="1124" y="2292"/>
                  <a:pt x="1124" y="2292"/>
                </a:cubicBezTo>
                <a:cubicBezTo>
                  <a:pt x="1121" y="2287"/>
                  <a:pt x="1115" y="2284"/>
                  <a:pt x="1109" y="2284"/>
                </a:cubicBezTo>
                <a:cubicBezTo>
                  <a:pt x="1106" y="2284"/>
                  <a:pt x="1103" y="2285"/>
                  <a:pt x="1100" y="2286"/>
                </a:cubicBezTo>
                <a:cubicBezTo>
                  <a:pt x="1094" y="2290"/>
                  <a:pt x="1090" y="2296"/>
                  <a:pt x="1090" y="2302"/>
                </a:cubicBezTo>
                <a:cubicBezTo>
                  <a:pt x="778" y="2348"/>
                  <a:pt x="778" y="2348"/>
                  <a:pt x="778" y="2348"/>
                </a:cubicBezTo>
                <a:cubicBezTo>
                  <a:pt x="800" y="2268"/>
                  <a:pt x="800" y="2268"/>
                  <a:pt x="800" y="2268"/>
                </a:cubicBezTo>
                <a:cubicBezTo>
                  <a:pt x="804" y="2269"/>
                  <a:pt x="807" y="2269"/>
                  <a:pt x="810" y="2269"/>
                </a:cubicBezTo>
                <a:moveTo>
                  <a:pt x="1801" y="2656"/>
                </a:moveTo>
                <a:cubicBezTo>
                  <a:pt x="1433" y="2538"/>
                  <a:pt x="1433" y="2538"/>
                  <a:pt x="1433" y="2538"/>
                </a:cubicBezTo>
                <a:cubicBezTo>
                  <a:pt x="1562" y="2451"/>
                  <a:pt x="1562" y="2451"/>
                  <a:pt x="1562" y="2451"/>
                </a:cubicBezTo>
                <a:cubicBezTo>
                  <a:pt x="1560" y="2449"/>
                  <a:pt x="1560" y="2449"/>
                  <a:pt x="1560" y="2449"/>
                </a:cubicBezTo>
                <a:cubicBezTo>
                  <a:pt x="2418" y="2086"/>
                  <a:pt x="2418" y="2086"/>
                  <a:pt x="2418" y="2086"/>
                </a:cubicBezTo>
                <a:cubicBezTo>
                  <a:pt x="1801" y="2656"/>
                  <a:pt x="1801" y="2656"/>
                  <a:pt x="1801" y="2656"/>
                </a:cubicBezTo>
                <a:moveTo>
                  <a:pt x="2424" y="2079"/>
                </a:moveTo>
                <a:cubicBezTo>
                  <a:pt x="2425" y="2075"/>
                  <a:pt x="2425" y="2075"/>
                  <a:pt x="2425" y="2075"/>
                </a:cubicBezTo>
                <a:cubicBezTo>
                  <a:pt x="2428" y="2077"/>
                  <a:pt x="2428" y="2077"/>
                  <a:pt x="2428" y="2077"/>
                </a:cubicBezTo>
                <a:cubicBezTo>
                  <a:pt x="2426" y="2078"/>
                  <a:pt x="2426" y="2078"/>
                  <a:pt x="2426" y="2078"/>
                </a:cubicBezTo>
                <a:cubicBezTo>
                  <a:pt x="2424" y="2079"/>
                  <a:pt x="2424" y="2079"/>
                  <a:pt x="2424" y="2079"/>
                </a:cubicBezTo>
                <a:moveTo>
                  <a:pt x="405" y="2347"/>
                </a:moveTo>
                <a:cubicBezTo>
                  <a:pt x="363" y="2341"/>
                  <a:pt x="363" y="2341"/>
                  <a:pt x="363" y="2341"/>
                </a:cubicBezTo>
                <a:cubicBezTo>
                  <a:pt x="594" y="2046"/>
                  <a:pt x="594" y="2046"/>
                  <a:pt x="594" y="2046"/>
                </a:cubicBezTo>
                <a:cubicBezTo>
                  <a:pt x="685" y="2039"/>
                  <a:pt x="685" y="2039"/>
                  <a:pt x="685" y="2039"/>
                </a:cubicBezTo>
                <a:cubicBezTo>
                  <a:pt x="455" y="2327"/>
                  <a:pt x="455" y="2327"/>
                  <a:pt x="455" y="2327"/>
                </a:cubicBezTo>
                <a:cubicBezTo>
                  <a:pt x="450" y="2324"/>
                  <a:pt x="444" y="2323"/>
                  <a:pt x="438" y="2323"/>
                </a:cubicBezTo>
                <a:cubicBezTo>
                  <a:pt x="433" y="2323"/>
                  <a:pt x="427" y="2324"/>
                  <a:pt x="422" y="2327"/>
                </a:cubicBezTo>
                <a:cubicBezTo>
                  <a:pt x="414" y="2331"/>
                  <a:pt x="408" y="2339"/>
                  <a:pt x="405" y="2347"/>
                </a:cubicBezTo>
                <a:moveTo>
                  <a:pt x="469" y="2342"/>
                </a:moveTo>
                <a:cubicBezTo>
                  <a:pt x="469" y="2341"/>
                  <a:pt x="469" y="2341"/>
                  <a:pt x="469" y="2341"/>
                </a:cubicBezTo>
                <a:cubicBezTo>
                  <a:pt x="467" y="2336"/>
                  <a:pt x="463" y="2332"/>
                  <a:pt x="459" y="2329"/>
                </a:cubicBezTo>
                <a:cubicBezTo>
                  <a:pt x="692" y="2039"/>
                  <a:pt x="692" y="2039"/>
                  <a:pt x="692" y="2039"/>
                </a:cubicBezTo>
                <a:cubicBezTo>
                  <a:pt x="792" y="2031"/>
                  <a:pt x="792" y="2031"/>
                  <a:pt x="792" y="2031"/>
                </a:cubicBezTo>
                <a:cubicBezTo>
                  <a:pt x="804" y="2201"/>
                  <a:pt x="804" y="2201"/>
                  <a:pt x="804" y="2201"/>
                </a:cubicBezTo>
                <a:cubicBezTo>
                  <a:pt x="801" y="2201"/>
                  <a:pt x="798" y="2202"/>
                  <a:pt x="794" y="2204"/>
                </a:cubicBezTo>
                <a:cubicBezTo>
                  <a:pt x="781" y="2211"/>
                  <a:pt x="774" y="2226"/>
                  <a:pt x="776" y="2241"/>
                </a:cubicBezTo>
                <a:cubicBezTo>
                  <a:pt x="469" y="2342"/>
                  <a:pt x="469" y="2342"/>
                  <a:pt x="469" y="2342"/>
                </a:cubicBezTo>
                <a:moveTo>
                  <a:pt x="1560" y="2444"/>
                </a:moveTo>
                <a:cubicBezTo>
                  <a:pt x="1333" y="2371"/>
                  <a:pt x="1333" y="2371"/>
                  <a:pt x="1333" y="2371"/>
                </a:cubicBezTo>
                <a:cubicBezTo>
                  <a:pt x="1346" y="2198"/>
                  <a:pt x="1346" y="2198"/>
                  <a:pt x="1346" y="2198"/>
                </a:cubicBezTo>
                <a:cubicBezTo>
                  <a:pt x="1751" y="2017"/>
                  <a:pt x="1751" y="2017"/>
                  <a:pt x="1751" y="2017"/>
                </a:cubicBezTo>
                <a:cubicBezTo>
                  <a:pt x="2416" y="2081"/>
                  <a:pt x="2416" y="2081"/>
                  <a:pt x="2416" y="2081"/>
                </a:cubicBezTo>
                <a:cubicBezTo>
                  <a:pt x="1560" y="2444"/>
                  <a:pt x="1560" y="2444"/>
                  <a:pt x="1560" y="2444"/>
                </a:cubicBezTo>
                <a:moveTo>
                  <a:pt x="1347" y="2192"/>
                </a:moveTo>
                <a:cubicBezTo>
                  <a:pt x="1350" y="2148"/>
                  <a:pt x="1350" y="2148"/>
                  <a:pt x="1350" y="2148"/>
                </a:cubicBezTo>
                <a:cubicBezTo>
                  <a:pt x="1354" y="2148"/>
                  <a:pt x="1358" y="2146"/>
                  <a:pt x="1361" y="2144"/>
                </a:cubicBezTo>
                <a:cubicBezTo>
                  <a:pt x="1373" y="2139"/>
                  <a:pt x="1379" y="2127"/>
                  <a:pt x="1378" y="2115"/>
                </a:cubicBezTo>
                <a:cubicBezTo>
                  <a:pt x="1654" y="2013"/>
                  <a:pt x="1654" y="2013"/>
                  <a:pt x="1654" y="2013"/>
                </a:cubicBezTo>
                <a:cubicBezTo>
                  <a:pt x="1744" y="2014"/>
                  <a:pt x="1744" y="2014"/>
                  <a:pt x="1744" y="2014"/>
                </a:cubicBezTo>
                <a:cubicBezTo>
                  <a:pt x="1347" y="2192"/>
                  <a:pt x="1347" y="2192"/>
                  <a:pt x="1347" y="2192"/>
                </a:cubicBezTo>
                <a:moveTo>
                  <a:pt x="1377" y="2110"/>
                </a:moveTo>
                <a:cubicBezTo>
                  <a:pt x="1377" y="2107"/>
                  <a:pt x="1376" y="2105"/>
                  <a:pt x="1375" y="2102"/>
                </a:cubicBezTo>
                <a:cubicBezTo>
                  <a:pt x="1371" y="2096"/>
                  <a:pt x="1367" y="2092"/>
                  <a:pt x="1361" y="2089"/>
                </a:cubicBezTo>
                <a:cubicBezTo>
                  <a:pt x="1388" y="2009"/>
                  <a:pt x="1388" y="2009"/>
                  <a:pt x="1388" y="2009"/>
                </a:cubicBezTo>
                <a:cubicBezTo>
                  <a:pt x="1641" y="2013"/>
                  <a:pt x="1641" y="2013"/>
                  <a:pt x="1641" y="2013"/>
                </a:cubicBezTo>
                <a:cubicBezTo>
                  <a:pt x="1377" y="2110"/>
                  <a:pt x="1377" y="2110"/>
                  <a:pt x="1377" y="2110"/>
                </a:cubicBezTo>
                <a:moveTo>
                  <a:pt x="1113" y="2032"/>
                </a:moveTo>
                <a:cubicBezTo>
                  <a:pt x="1057" y="2012"/>
                  <a:pt x="1057" y="2012"/>
                  <a:pt x="1057" y="2012"/>
                </a:cubicBezTo>
                <a:cubicBezTo>
                  <a:pt x="1138" y="2006"/>
                  <a:pt x="1138" y="2006"/>
                  <a:pt x="1138" y="2006"/>
                </a:cubicBezTo>
                <a:cubicBezTo>
                  <a:pt x="1139" y="2007"/>
                  <a:pt x="1139" y="2008"/>
                  <a:pt x="1140" y="2010"/>
                </a:cubicBezTo>
                <a:cubicBezTo>
                  <a:pt x="1140" y="2011"/>
                  <a:pt x="1141" y="2012"/>
                  <a:pt x="1142" y="2013"/>
                </a:cubicBezTo>
                <a:cubicBezTo>
                  <a:pt x="1113" y="2032"/>
                  <a:pt x="1113" y="2032"/>
                  <a:pt x="1113" y="2032"/>
                </a:cubicBezTo>
                <a:moveTo>
                  <a:pt x="1159" y="2021"/>
                </a:moveTo>
                <a:cubicBezTo>
                  <a:pt x="1162" y="2021"/>
                  <a:pt x="1166" y="2020"/>
                  <a:pt x="1169" y="2019"/>
                </a:cubicBezTo>
                <a:cubicBezTo>
                  <a:pt x="1174" y="2016"/>
                  <a:pt x="1178" y="2011"/>
                  <a:pt x="1179" y="2005"/>
                </a:cubicBezTo>
                <a:cubicBezTo>
                  <a:pt x="1383" y="2009"/>
                  <a:pt x="1383" y="2009"/>
                  <a:pt x="1383" y="2009"/>
                </a:cubicBezTo>
                <a:cubicBezTo>
                  <a:pt x="1356" y="2087"/>
                  <a:pt x="1356" y="2087"/>
                  <a:pt x="1356" y="2087"/>
                </a:cubicBezTo>
                <a:cubicBezTo>
                  <a:pt x="1353" y="2086"/>
                  <a:pt x="1350" y="2085"/>
                  <a:pt x="1347" y="2085"/>
                </a:cubicBezTo>
                <a:cubicBezTo>
                  <a:pt x="1342" y="2085"/>
                  <a:pt x="1337" y="2087"/>
                  <a:pt x="1332" y="2089"/>
                </a:cubicBezTo>
                <a:cubicBezTo>
                  <a:pt x="1325" y="2093"/>
                  <a:pt x="1319" y="2100"/>
                  <a:pt x="1317" y="2108"/>
                </a:cubicBezTo>
                <a:cubicBezTo>
                  <a:pt x="1313" y="2106"/>
                  <a:pt x="1313" y="2106"/>
                  <a:pt x="1313" y="2106"/>
                </a:cubicBezTo>
                <a:cubicBezTo>
                  <a:pt x="1313" y="2108"/>
                  <a:pt x="1312" y="2109"/>
                  <a:pt x="1312" y="2111"/>
                </a:cubicBezTo>
                <a:cubicBezTo>
                  <a:pt x="1316" y="2112"/>
                  <a:pt x="1316" y="2112"/>
                  <a:pt x="1316" y="2112"/>
                </a:cubicBezTo>
                <a:cubicBezTo>
                  <a:pt x="1315" y="2117"/>
                  <a:pt x="1316" y="2122"/>
                  <a:pt x="1317" y="2126"/>
                </a:cubicBezTo>
                <a:cubicBezTo>
                  <a:pt x="843" y="2221"/>
                  <a:pt x="843" y="2221"/>
                  <a:pt x="843" y="2221"/>
                </a:cubicBezTo>
                <a:cubicBezTo>
                  <a:pt x="1057" y="2076"/>
                  <a:pt x="1057" y="2076"/>
                  <a:pt x="1057" y="2076"/>
                </a:cubicBezTo>
                <a:cubicBezTo>
                  <a:pt x="1055" y="2076"/>
                  <a:pt x="1053" y="2076"/>
                  <a:pt x="1051" y="2075"/>
                </a:cubicBezTo>
                <a:cubicBezTo>
                  <a:pt x="840" y="2217"/>
                  <a:pt x="840" y="2217"/>
                  <a:pt x="840" y="2217"/>
                </a:cubicBezTo>
                <a:cubicBezTo>
                  <a:pt x="834" y="2206"/>
                  <a:pt x="822" y="2200"/>
                  <a:pt x="810" y="2200"/>
                </a:cubicBezTo>
                <a:cubicBezTo>
                  <a:pt x="810" y="2200"/>
                  <a:pt x="810" y="2200"/>
                  <a:pt x="809" y="2200"/>
                </a:cubicBezTo>
                <a:cubicBezTo>
                  <a:pt x="797" y="2031"/>
                  <a:pt x="797" y="2031"/>
                  <a:pt x="797" y="2031"/>
                </a:cubicBezTo>
                <a:cubicBezTo>
                  <a:pt x="1046" y="2013"/>
                  <a:pt x="1046" y="2013"/>
                  <a:pt x="1046" y="2013"/>
                </a:cubicBezTo>
                <a:cubicBezTo>
                  <a:pt x="1108" y="2036"/>
                  <a:pt x="1108" y="2036"/>
                  <a:pt x="1108" y="2036"/>
                </a:cubicBezTo>
                <a:cubicBezTo>
                  <a:pt x="1087" y="2050"/>
                  <a:pt x="1087" y="2050"/>
                  <a:pt x="1087" y="2050"/>
                </a:cubicBezTo>
                <a:cubicBezTo>
                  <a:pt x="1087" y="2052"/>
                  <a:pt x="1087" y="2055"/>
                  <a:pt x="1086" y="2057"/>
                </a:cubicBezTo>
                <a:cubicBezTo>
                  <a:pt x="1114" y="2038"/>
                  <a:pt x="1114" y="2038"/>
                  <a:pt x="1114" y="2038"/>
                </a:cubicBezTo>
                <a:cubicBezTo>
                  <a:pt x="1282" y="2100"/>
                  <a:pt x="1282" y="2100"/>
                  <a:pt x="1282" y="2100"/>
                </a:cubicBezTo>
                <a:cubicBezTo>
                  <a:pt x="1283" y="2098"/>
                  <a:pt x="1284" y="2097"/>
                  <a:pt x="1284" y="2096"/>
                </a:cubicBezTo>
                <a:cubicBezTo>
                  <a:pt x="1119" y="2035"/>
                  <a:pt x="1119" y="2035"/>
                  <a:pt x="1119" y="2035"/>
                </a:cubicBezTo>
                <a:cubicBezTo>
                  <a:pt x="1146" y="2017"/>
                  <a:pt x="1146" y="2017"/>
                  <a:pt x="1146" y="2017"/>
                </a:cubicBezTo>
                <a:cubicBezTo>
                  <a:pt x="1150" y="2019"/>
                  <a:pt x="1154" y="2021"/>
                  <a:pt x="1159" y="2021"/>
                </a:cubicBezTo>
                <a:moveTo>
                  <a:pt x="1748" y="2009"/>
                </a:moveTo>
                <a:cubicBezTo>
                  <a:pt x="1667" y="2008"/>
                  <a:pt x="1667" y="2008"/>
                  <a:pt x="1667" y="2008"/>
                </a:cubicBezTo>
                <a:cubicBezTo>
                  <a:pt x="1768" y="1971"/>
                  <a:pt x="1768" y="1971"/>
                  <a:pt x="1768" y="1971"/>
                </a:cubicBezTo>
                <a:cubicBezTo>
                  <a:pt x="1748" y="2009"/>
                  <a:pt x="1748" y="2009"/>
                  <a:pt x="1748" y="2009"/>
                </a:cubicBezTo>
                <a:moveTo>
                  <a:pt x="696" y="2034"/>
                </a:moveTo>
                <a:cubicBezTo>
                  <a:pt x="756" y="1959"/>
                  <a:pt x="756" y="1959"/>
                  <a:pt x="756" y="1959"/>
                </a:cubicBezTo>
                <a:cubicBezTo>
                  <a:pt x="761" y="1962"/>
                  <a:pt x="767" y="1963"/>
                  <a:pt x="774" y="1963"/>
                </a:cubicBezTo>
                <a:cubicBezTo>
                  <a:pt x="778" y="1963"/>
                  <a:pt x="782" y="1963"/>
                  <a:pt x="787" y="1961"/>
                </a:cubicBezTo>
                <a:cubicBezTo>
                  <a:pt x="791" y="2027"/>
                  <a:pt x="791" y="2027"/>
                  <a:pt x="791" y="2027"/>
                </a:cubicBezTo>
                <a:cubicBezTo>
                  <a:pt x="696" y="2034"/>
                  <a:pt x="696" y="2034"/>
                  <a:pt x="696" y="2034"/>
                </a:cubicBezTo>
                <a:moveTo>
                  <a:pt x="796" y="2026"/>
                </a:moveTo>
                <a:cubicBezTo>
                  <a:pt x="791" y="1960"/>
                  <a:pt x="791" y="1960"/>
                  <a:pt x="791" y="1960"/>
                </a:cubicBezTo>
                <a:cubicBezTo>
                  <a:pt x="792" y="1959"/>
                  <a:pt x="793" y="1959"/>
                  <a:pt x="794" y="1958"/>
                </a:cubicBezTo>
                <a:cubicBezTo>
                  <a:pt x="806" y="1952"/>
                  <a:pt x="814" y="1941"/>
                  <a:pt x="817" y="1928"/>
                </a:cubicBezTo>
                <a:cubicBezTo>
                  <a:pt x="1034" y="2008"/>
                  <a:pt x="1034" y="2008"/>
                  <a:pt x="1034" y="2008"/>
                </a:cubicBezTo>
                <a:cubicBezTo>
                  <a:pt x="796" y="2026"/>
                  <a:pt x="796" y="2026"/>
                  <a:pt x="796"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3" y="1904"/>
                  <a:pt x="1994" y="1910"/>
                  <a:pt x="2005" y="1910"/>
                </a:cubicBezTo>
                <a:cubicBezTo>
                  <a:pt x="2010" y="1910"/>
                  <a:pt x="2015" y="1908"/>
                  <a:pt x="2019" y="1906"/>
                </a:cubicBezTo>
                <a:cubicBezTo>
                  <a:pt x="2025" y="1903"/>
                  <a:pt x="2029"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3"/>
                  <a:pt x="818" y="1923"/>
                  <a:pt x="818" y="1923"/>
                </a:cubicBezTo>
                <a:cubicBezTo>
                  <a:pt x="819" y="1915"/>
                  <a:pt x="817" y="1906"/>
                  <a:pt x="813" y="1898"/>
                </a:cubicBezTo>
                <a:cubicBezTo>
                  <a:pt x="811" y="1894"/>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69" y="1651"/>
                </a:cubicBezTo>
                <a:cubicBezTo>
                  <a:pt x="1439" y="1530"/>
                  <a:pt x="1439" y="1530"/>
                  <a:pt x="1439" y="1530"/>
                </a:cubicBezTo>
                <a:cubicBezTo>
                  <a:pt x="1541" y="1542"/>
                  <a:pt x="1541" y="1542"/>
                  <a:pt x="1541" y="1542"/>
                </a:cubicBezTo>
                <a:cubicBezTo>
                  <a:pt x="1385" y="2004"/>
                  <a:pt x="1385" y="2004"/>
                  <a:pt x="1385" y="2004"/>
                </a:cubicBezTo>
                <a:cubicBezTo>
                  <a:pt x="1180" y="2000"/>
                  <a:pt x="1180" y="2000"/>
                  <a:pt x="1180" y="2000"/>
                </a:cubicBezTo>
                <a:cubicBezTo>
                  <a:pt x="1180" y="1997"/>
                  <a:pt x="1179" y="1993"/>
                  <a:pt x="1178" y="1990"/>
                </a:cubicBezTo>
                <a:cubicBezTo>
                  <a:pt x="1177" y="1988"/>
                  <a:pt x="1176" y="1987"/>
                  <a:pt x="1175" y="1986"/>
                </a:cubicBezTo>
                <a:cubicBezTo>
                  <a:pt x="1340" y="1701"/>
                  <a:pt x="1340" y="1701"/>
                  <a:pt x="1340" y="1701"/>
                </a:cubicBezTo>
                <a:cubicBezTo>
                  <a:pt x="1339" y="1699"/>
                  <a:pt x="1339" y="1697"/>
                  <a:pt x="1338" y="1694"/>
                </a:cubicBezTo>
                <a:cubicBezTo>
                  <a:pt x="1171" y="1982"/>
                  <a:pt x="1171" y="1982"/>
                  <a:pt x="1171" y="1982"/>
                </a:cubicBezTo>
                <a:cubicBezTo>
                  <a:pt x="1167" y="1980"/>
                  <a:pt x="1163" y="1978"/>
                  <a:pt x="1159" y="1978"/>
                </a:cubicBezTo>
                <a:cubicBezTo>
                  <a:pt x="1155" y="1978"/>
                  <a:pt x="1152" y="1979"/>
                  <a:pt x="1149" y="1981"/>
                </a:cubicBezTo>
                <a:cubicBezTo>
                  <a:pt x="1141" y="1985"/>
                  <a:pt x="1137" y="1993"/>
                  <a:pt x="1137" y="2001"/>
                </a:cubicBezTo>
                <a:cubicBezTo>
                  <a:pt x="1046" y="2008"/>
                  <a:pt x="1046" y="2008"/>
                  <a:pt x="1046" y="2008"/>
                </a:cubicBezTo>
                <a:moveTo>
                  <a:pt x="2429" y="2072"/>
                </a:moveTo>
                <a:cubicBezTo>
                  <a:pt x="2426" y="2070"/>
                  <a:pt x="2426" y="2070"/>
                  <a:pt x="2426" y="2070"/>
                </a:cubicBezTo>
                <a:cubicBezTo>
                  <a:pt x="2497" y="1652"/>
                  <a:pt x="2497" y="1652"/>
                  <a:pt x="2497" y="1652"/>
                </a:cubicBezTo>
                <a:cubicBezTo>
                  <a:pt x="2501" y="1652"/>
                  <a:pt x="2505" y="1651"/>
                  <a:pt x="2508" y="1649"/>
                </a:cubicBezTo>
                <a:cubicBezTo>
                  <a:pt x="2523" y="1641"/>
                  <a:pt x="2529" y="1623"/>
                  <a:pt x="2522" y="1609"/>
                </a:cubicBezTo>
                <a:cubicBezTo>
                  <a:pt x="2705" y="1480"/>
                  <a:pt x="2705" y="1480"/>
                  <a:pt x="2705" y="1480"/>
                </a:cubicBezTo>
                <a:cubicBezTo>
                  <a:pt x="2755" y="1485"/>
                  <a:pt x="2755" y="1485"/>
                  <a:pt x="2755" y="1485"/>
                </a:cubicBezTo>
                <a:cubicBezTo>
                  <a:pt x="2429" y="2072"/>
                  <a:pt x="2429" y="2072"/>
                  <a:pt x="2429" y="2072"/>
                </a:cubicBezTo>
                <a:moveTo>
                  <a:pt x="2755" y="1480"/>
                </a:moveTo>
                <a:cubicBezTo>
                  <a:pt x="2711" y="1475"/>
                  <a:pt x="2711" y="1475"/>
                  <a:pt x="2711" y="1475"/>
                </a:cubicBezTo>
                <a:cubicBezTo>
                  <a:pt x="2799" y="1413"/>
                  <a:pt x="2799" y="1413"/>
                  <a:pt x="2799" y="1413"/>
                </a:cubicBezTo>
                <a:cubicBezTo>
                  <a:pt x="2755" y="1480"/>
                  <a:pt x="2755" y="1480"/>
                  <a:pt x="2755" y="1480"/>
                </a:cubicBezTo>
                <a:moveTo>
                  <a:pt x="2027" y="1747"/>
                </a:moveTo>
                <a:cubicBezTo>
                  <a:pt x="2072" y="1410"/>
                  <a:pt x="2072" y="1410"/>
                  <a:pt x="2072" y="1410"/>
                </a:cubicBezTo>
                <a:cubicBezTo>
                  <a:pt x="2073" y="1406"/>
                  <a:pt x="2073" y="1406"/>
                  <a:pt x="2073" y="1406"/>
                </a:cubicBezTo>
                <a:cubicBezTo>
                  <a:pt x="2077" y="1407"/>
                  <a:pt x="2077" y="1407"/>
                  <a:pt x="2077" y="1407"/>
                </a:cubicBezTo>
                <a:cubicBezTo>
                  <a:pt x="2375" y="1559"/>
                  <a:pt x="2375" y="1559"/>
                  <a:pt x="2375" y="1559"/>
                </a:cubicBezTo>
                <a:cubicBezTo>
                  <a:pt x="2375" y="1557"/>
                  <a:pt x="2375" y="1555"/>
                  <a:pt x="2375"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79" y="1594"/>
                </a:cubicBezTo>
                <a:cubicBezTo>
                  <a:pt x="2475" y="1596"/>
                  <a:pt x="2472" y="1598"/>
                  <a:pt x="2469" y="1602"/>
                </a:cubicBezTo>
                <a:cubicBezTo>
                  <a:pt x="2419" y="1576"/>
                  <a:pt x="2419" y="1576"/>
                  <a:pt x="2419" y="1576"/>
                </a:cubicBezTo>
                <a:cubicBezTo>
                  <a:pt x="2418" y="1577"/>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7"/>
                  <a:pt x="2022" y="1787"/>
                  <a:pt x="2022" y="1787"/>
                </a:cubicBezTo>
                <a:cubicBezTo>
                  <a:pt x="2022" y="1787"/>
                  <a:pt x="2022" y="1787"/>
                  <a:pt x="2022" y="1787"/>
                </a:cubicBezTo>
                <a:cubicBezTo>
                  <a:pt x="2020" y="1788"/>
                  <a:pt x="2018" y="1789"/>
                  <a:pt x="2017" y="1789"/>
                </a:cubicBezTo>
                <a:cubicBezTo>
                  <a:pt x="2009" y="1847"/>
                  <a:pt x="2009" y="1847"/>
                  <a:pt x="2009" y="1847"/>
                </a:cubicBezTo>
                <a:cubicBezTo>
                  <a:pt x="2008" y="1847"/>
                  <a:pt x="2006" y="1847"/>
                  <a:pt x="2005" y="1847"/>
                </a:cubicBezTo>
                <a:cubicBezTo>
                  <a:pt x="2000" y="1847"/>
                  <a:pt x="1995" y="1848"/>
                  <a:pt x="1990" y="1850"/>
                </a:cubicBezTo>
                <a:cubicBezTo>
                  <a:pt x="1976" y="1858"/>
                  <a:pt x="1970" y="1874"/>
                  <a:pt x="1976" y="1889"/>
                </a:cubicBezTo>
                <a:cubicBezTo>
                  <a:pt x="1779" y="1962"/>
                  <a:pt x="1779" y="1962"/>
                  <a:pt x="1779" y="1962"/>
                </a:cubicBezTo>
                <a:cubicBezTo>
                  <a:pt x="2065" y="1422"/>
                  <a:pt x="2065" y="1422"/>
                  <a:pt x="2065" y="1422"/>
                </a:cubicBezTo>
                <a:cubicBezTo>
                  <a:pt x="2023" y="1744"/>
                  <a:pt x="2023" y="1744"/>
                  <a:pt x="2023" y="1744"/>
                </a:cubicBezTo>
                <a:cubicBezTo>
                  <a:pt x="2024" y="1745"/>
                  <a:pt x="2026" y="1746"/>
                  <a:pt x="2027" y="1747"/>
                </a:cubicBezTo>
                <a:moveTo>
                  <a:pt x="1546" y="1543"/>
                </a:moveTo>
                <a:cubicBezTo>
                  <a:pt x="1547" y="1540"/>
                  <a:pt x="1547" y="1540"/>
                  <a:pt x="1547" y="1540"/>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2"/>
                </a:moveTo>
                <a:cubicBezTo>
                  <a:pt x="3292" y="1347"/>
                  <a:pt x="3292" y="1347"/>
                  <a:pt x="3292" y="1347"/>
                </a:cubicBezTo>
                <a:cubicBezTo>
                  <a:pt x="3404" y="1413"/>
                  <a:pt x="3404" y="1413"/>
                  <a:pt x="3404" y="1413"/>
                </a:cubicBezTo>
                <a:cubicBezTo>
                  <a:pt x="3401" y="1412"/>
                  <a:pt x="3401" y="1412"/>
                  <a:pt x="3401" y="1412"/>
                </a:cubicBezTo>
                <a:cubicBezTo>
                  <a:pt x="3370" y="1514"/>
                  <a:pt x="3370" y="1514"/>
                  <a:pt x="3370" y="1514"/>
                </a:cubicBezTo>
                <a:cubicBezTo>
                  <a:pt x="3224" y="1572"/>
                  <a:pt x="3224" y="1572"/>
                  <a:pt x="3224" y="1572"/>
                </a:cubicBezTo>
                <a:moveTo>
                  <a:pt x="3264" y="1885"/>
                </a:moveTo>
                <a:cubicBezTo>
                  <a:pt x="3374" y="1518"/>
                  <a:pt x="3374" y="1518"/>
                  <a:pt x="3374" y="1518"/>
                </a:cubicBezTo>
                <a:cubicBezTo>
                  <a:pt x="3836" y="1336"/>
                  <a:pt x="3836" y="1336"/>
                  <a:pt x="3836" y="1336"/>
                </a:cubicBezTo>
                <a:cubicBezTo>
                  <a:pt x="3818" y="1426"/>
                  <a:pt x="3818" y="1426"/>
                  <a:pt x="3818" y="1426"/>
                </a:cubicBezTo>
                <a:cubicBezTo>
                  <a:pt x="3818" y="1425"/>
                  <a:pt x="3818" y="1425"/>
                  <a:pt x="3818" y="1425"/>
                </a:cubicBezTo>
                <a:cubicBezTo>
                  <a:pt x="3816" y="1425"/>
                  <a:pt x="3816" y="1425"/>
                  <a:pt x="3816" y="1425"/>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7"/>
                  <a:pt x="2759" y="1487"/>
                  <a:pt x="2759" y="1487"/>
                </a:cubicBezTo>
                <a:cubicBezTo>
                  <a:pt x="3138" y="1256"/>
                  <a:pt x="3138" y="1256"/>
                  <a:pt x="3138" y="1256"/>
                </a:cubicBezTo>
                <a:cubicBezTo>
                  <a:pt x="3288" y="1344"/>
                  <a:pt x="3288" y="1344"/>
                  <a:pt x="3288" y="1344"/>
                </a:cubicBezTo>
                <a:cubicBezTo>
                  <a:pt x="3219" y="1572"/>
                  <a:pt x="3219" y="1572"/>
                  <a:pt x="3219" y="1572"/>
                </a:cubicBezTo>
                <a:cubicBezTo>
                  <a:pt x="2435" y="2072"/>
                  <a:pt x="2435" y="2072"/>
                  <a:pt x="2435" y="2072"/>
                </a:cubicBezTo>
                <a:moveTo>
                  <a:pt x="2761" y="1480"/>
                </a:moveTo>
                <a:cubicBezTo>
                  <a:pt x="2810" y="1406"/>
                  <a:pt x="2810" y="1406"/>
                  <a:pt x="2810" y="1406"/>
                </a:cubicBezTo>
                <a:cubicBezTo>
                  <a:pt x="3058" y="1231"/>
                  <a:pt x="3058" y="1231"/>
                  <a:pt x="3058" y="1231"/>
                </a:cubicBezTo>
                <a:cubicBezTo>
                  <a:pt x="3064" y="1240"/>
                  <a:pt x="3074" y="1244"/>
                  <a:pt x="3084" y="1244"/>
                </a:cubicBezTo>
                <a:cubicBezTo>
                  <a:pt x="3088" y="1244"/>
                  <a:pt x="3093" y="1243"/>
                  <a:pt x="3098" y="1241"/>
                </a:cubicBezTo>
                <a:cubicBezTo>
                  <a:pt x="3100" y="1240"/>
                  <a:pt x="3102" y="1238"/>
                  <a:pt x="3104" y="1237"/>
                </a:cubicBezTo>
                <a:cubicBezTo>
                  <a:pt x="3133" y="1254"/>
                  <a:pt x="3133" y="1254"/>
                  <a:pt x="3133" y="1254"/>
                </a:cubicBezTo>
                <a:cubicBezTo>
                  <a:pt x="2761" y="1480"/>
                  <a:pt x="2761" y="1480"/>
                  <a:pt x="2761" y="1480"/>
                </a:cubicBezTo>
                <a:moveTo>
                  <a:pt x="3376" y="1512"/>
                </a:moveTo>
                <a:cubicBezTo>
                  <a:pt x="3406" y="1413"/>
                  <a:pt x="3406" y="1413"/>
                  <a:pt x="3406" y="1413"/>
                </a:cubicBezTo>
                <a:cubicBezTo>
                  <a:pt x="3406" y="1413"/>
                  <a:pt x="3406" y="1413"/>
                  <a:pt x="3406" y="1413"/>
                </a:cubicBezTo>
                <a:cubicBezTo>
                  <a:pt x="3632" y="1224"/>
                  <a:pt x="3632" y="1224"/>
                  <a:pt x="3632" y="1224"/>
                </a:cubicBezTo>
                <a:cubicBezTo>
                  <a:pt x="3843" y="1303"/>
                  <a:pt x="3843" y="1303"/>
                  <a:pt x="3843" y="1303"/>
                </a:cubicBezTo>
                <a:cubicBezTo>
                  <a:pt x="3837" y="1330"/>
                  <a:pt x="3837" y="1330"/>
                  <a:pt x="3837" y="1330"/>
                </a:cubicBezTo>
                <a:cubicBezTo>
                  <a:pt x="3376" y="1512"/>
                  <a:pt x="3376" y="1512"/>
                  <a:pt x="3376" y="1512"/>
                </a:cubicBezTo>
                <a:moveTo>
                  <a:pt x="2818" y="1394"/>
                </a:moveTo>
                <a:cubicBezTo>
                  <a:pt x="2958" y="1184"/>
                  <a:pt x="2958" y="1184"/>
                  <a:pt x="2958" y="1184"/>
                </a:cubicBezTo>
                <a:cubicBezTo>
                  <a:pt x="3052" y="1211"/>
                  <a:pt x="3052" y="1211"/>
                  <a:pt x="3052" y="1211"/>
                </a:cubicBezTo>
                <a:cubicBezTo>
                  <a:pt x="3052" y="1216"/>
                  <a:pt x="3053" y="1222"/>
                  <a:pt x="3055" y="1227"/>
                </a:cubicBezTo>
                <a:cubicBezTo>
                  <a:pt x="2818" y="1394"/>
                  <a:pt x="2818" y="1394"/>
                  <a:pt x="2818" y="1394"/>
                </a:cubicBezTo>
                <a:moveTo>
                  <a:pt x="3289" y="1340"/>
                </a:moveTo>
                <a:cubicBezTo>
                  <a:pt x="3142" y="1254"/>
                  <a:pt x="3142" y="1254"/>
                  <a:pt x="3142" y="1254"/>
                </a:cubicBezTo>
                <a:cubicBezTo>
                  <a:pt x="3337" y="1135"/>
                  <a:pt x="3337" y="1135"/>
                  <a:pt x="3337" y="1135"/>
                </a:cubicBezTo>
                <a:cubicBezTo>
                  <a:pt x="3340" y="1139"/>
                  <a:pt x="3344" y="1142"/>
                  <a:pt x="3348" y="1143"/>
                </a:cubicBezTo>
                <a:cubicBezTo>
                  <a:pt x="3289" y="1340"/>
                  <a:pt x="3289" y="1340"/>
                  <a:pt x="3289" y="1340"/>
                </a:cubicBezTo>
                <a:moveTo>
                  <a:pt x="3354" y="1144"/>
                </a:moveTo>
                <a:cubicBezTo>
                  <a:pt x="3357" y="1144"/>
                  <a:pt x="3360" y="1143"/>
                  <a:pt x="3363" y="1142"/>
                </a:cubicBezTo>
                <a:cubicBezTo>
                  <a:pt x="3369" y="1139"/>
                  <a:pt x="3373" y="1133"/>
                  <a:pt x="3373" y="1127"/>
                </a:cubicBezTo>
                <a:cubicBezTo>
                  <a:pt x="3627" y="1222"/>
                  <a:pt x="3627" y="1222"/>
                  <a:pt x="3627" y="1222"/>
                </a:cubicBezTo>
                <a:cubicBezTo>
                  <a:pt x="3405" y="1407"/>
                  <a:pt x="3405" y="1407"/>
                  <a:pt x="3405" y="1407"/>
                </a:cubicBezTo>
                <a:cubicBezTo>
                  <a:pt x="3293" y="1342"/>
                  <a:pt x="3293" y="1342"/>
                  <a:pt x="3293" y="1342"/>
                </a:cubicBezTo>
                <a:cubicBezTo>
                  <a:pt x="3353" y="1144"/>
                  <a:pt x="3353" y="1144"/>
                  <a:pt x="3353" y="1144"/>
                </a:cubicBezTo>
                <a:cubicBezTo>
                  <a:pt x="3353"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2"/>
                  <a:pt x="2953" y="1182"/>
                  <a:pt x="2953" y="1182"/>
                </a:cubicBezTo>
                <a:cubicBezTo>
                  <a:pt x="2807" y="1402"/>
                  <a:pt x="2807" y="1402"/>
                  <a:pt x="2807" y="1402"/>
                </a:cubicBezTo>
                <a:cubicBezTo>
                  <a:pt x="2704" y="1475"/>
                  <a:pt x="2704" y="1475"/>
                  <a:pt x="2704" y="1475"/>
                </a:cubicBezTo>
                <a:moveTo>
                  <a:pt x="3884" y="1312"/>
                </a:moveTo>
                <a:cubicBezTo>
                  <a:pt x="4052" y="1037"/>
                  <a:pt x="4052" y="1037"/>
                  <a:pt x="4052" y="1037"/>
                </a:cubicBezTo>
                <a:cubicBezTo>
                  <a:pt x="4119" y="1059"/>
                  <a:pt x="4119" y="1059"/>
                  <a:pt x="4119" y="1059"/>
                </a:cubicBezTo>
                <a:cubicBezTo>
                  <a:pt x="3884" y="1312"/>
                  <a:pt x="3884" y="1312"/>
                  <a:pt x="3884" y="1312"/>
                </a:cubicBezTo>
                <a:moveTo>
                  <a:pt x="3844" y="1298"/>
                </a:moveTo>
                <a:cubicBezTo>
                  <a:pt x="3636" y="1220"/>
                  <a:pt x="3636" y="1220"/>
                  <a:pt x="3636" y="1220"/>
                </a:cubicBezTo>
                <a:cubicBezTo>
                  <a:pt x="3884" y="1013"/>
                  <a:pt x="3884" y="1013"/>
                  <a:pt x="3884" y="1013"/>
                </a:cubicBezTo>
                <a:cubicBezTo>
                  <a:pt x="3888" y="1018"/>
                  <a:pt x="3894" y="1021"/>
                  <a:pt x="3900" y="1023"/>
                </a:cubicBezTo>
                <a:cubicBezTo>
                  <a:pt x="3844" y="1298"/>
                  <a:pt x="3844" y="1298"/>
                  <a:pt x="3844" y="1298"/>
                </a:cubicBezTo>
                <a:moveTo>
                  <a:pt x="3911" y="1026"/>
                </a:moveTo>
                <a:cubicBezTo>
                  <a:pt x="3917" y="1026"/>
                  <a:pt x="3922" y="1024"/>
                  <a:pt x="3927" y="1022"/>
                </a:cubicBezTo>
                <a:cubicBezTo>
                  <a:pt x="3936" y="1017"/>
                  <a:pt x="3941" y="1010"/>
                  <a:pt x="3944" y="1002"/>
                </a:cubicBezTo>
                <a:cubicBezTo>
                  <a:pt x="4047" y="1036"/>
                  <a:pt x="4047" y="1036"/>
                  <a:pt x="4047" y="1036"/>
                </a:cubicBezTo>
                <a:cubicBezTo>
                  <a:pt x="3878" y="1311"/>
                  <a:pt x="3878" y="1311"/>
                  <a:pt x="3878" y="1311"/>
                </a:cubicBezTo>
                <a:cubicBezTo>
                  <a:pt x="3849" y="1300"/>
                  <a:pt x="3849" y="1300"/>
                  <a:pt x="3849" y="1300"/>
                </a:cubicBezTo>
                <a:cubicBezTo>
                  <a:pt x="3904" y="1025"/>
                  <a:pt x="3904" y="1025"/>
                  <a:pt x="3904" y="1025"/>
                </a:cubicBezTo>
                <a:cubicBezTo>
                  <a:pt x="3907" y="1025"/>
                  <a:pt x="3909" y="1026"/>
                  <a:pt x="3911" y="1026"/>
                </a:cubicBezTo>
                <a:moveTo>
                  <a:pt x="2956" y="1178"/>
                </a:moveTo>
                <a:cubicBezTo>
                  <a:pt x="2487" y="1045"/>
                  <a:pt x="2487" y="1045"/>
                  <a:pt x="2487" y="1045"/>
                </a:cubicBezTo>
                <a:cubicBezTo>
                  <a:pt x="2536" y="954"/>
                  <a:pt x="2536" y="954"/>
                  <a:pt x="2536" y="954"/>
                </a:cubicBezTo>
                <a:cubicBezTo>
                  <a:pt x="3065" y="996"/>
                  <a:pt x="3065" y="996"/>
                  <a:pt x="3065" y="996"/>
                </a:cubicBezTo>
                <a:cubicBezTo>
                  <a:pt x="3065" y="996"/>
                  <a:pt x="3065" y="997"/>
                  <a:pt x="3066" y="998"/>
                </a:cubicBezTo>
                <a:cubicBezTo>
                  <a:pt x="3067" y="1001"/>
                  <a:pt x="3069" y="1003"/>
                  <a:pt x="3072" y="1005"/>
                </a:cubicBezTo>
                <a:cubicBezTo>
                  <a:pt x="2956" y="1178"/>
                  <a:pt x="2956" y="1178"/>
                  <a:pt x="2956" y="1178"/>
                </a:cubicBezTo>
                <a:moveTo>
                  <a:pt x="2094" y="1376"/>
                </a:moveTo>
                <a:cubicBezTo>
                  <a:pt x="2470" y="949"/>
                  <a:pt x="2470" y="949"/>
                  <a:pt x="2470" y="949"/>
                </a:cubicBezTo>
                <a:cubicBezTo>
                  <a:pt x="2530" y="954"/>
                  <a:pt x="2530" y="954"/>
                  <a:pt x="2530" y="954"/>
                </a:cubicBezTo>
                <a:cubicBezTo>
                  <a:pt x="2483" y="1043"/>
                  <a:pt x="2483" y="1043"/>
                  <a:pt x="2483" y="1043"/>
                </a:cubicBezTo>
                <a:cubicBezTo>
                  <a:pt x="2481" y="1043"/>
                  <a:pt x="2481" y="1043"/>
                  <a:pt x="2481" y="1043"/>
                </a:cubicBezTo>
                <a:cubicBezTo>
                  <a:pt x="2094" y="1376"/>
                  <a:pt x="2094" y="1376"/>
                  <a:pt x="2094" y="1376"/>
                </a:cubicBezTo>
                <a:moveTo>
                  <a:pt x="3105" y="982"/>
                </a:moveTo>
                <a:cubicBezTo>
                  <a:pt x="3105" y="981"/>
                  <a:pt x="3104" y="979"/>
                  <a:pt x="3104" y="978"/>
                </a:cubicBezTo>
                <a:cubicBezTo>
                  <a:pt x="3103" y="976"/>
                  <a:pt x="3102" y="975"/>
                  <a:pt x="3100" y="973"/>
                </a:cubicBezTo>
                <a:cubicBezTo>
                  <a:pt x="3148" y="913"/>
                  <a:pt x="3148" y="913"/>
                  <a:pt x="3148" y="913"/>
                </a:cubicBezTo>
                <a:cubicBezTo>
                  <a:pt x="3134" y="971"/>
                  <a:pt x="3134" y="971"/>
                  <a:pt x="3134" y="971"/>
                </a:cubicBezTo>
                <a:cubicBezTo>
                  <a:pt x="3105" y="982"/>
                  <a:pt x="3105" y="982"/>
                  <a:pt x="3105" y="982"/>
                </a:cubicBezTo>
                <a:moveTo>
                  <a:pt x="3631" y="1218"/>
                </a:moveTo>
                <a:cubicBezTo>
                  <a:pt x="3373" y="1121"/>
                  <a:pt x="3373" y="1121"/>
                  <a:pt x="3373" y="1121"/>
                </a:cubicBezTo>
                <a:cubicBezTo>
                  <a:pt x="3373" y="1119"/>
                  <a:pt x="3372" y="1117"/>
                  <a:pt x="3371" y="1115"/>
                </a:cubicBezTo>
                <a:cubicBezTo>
                  <a:pt x="3371" y="1114"/>
                  <a:pt x="3370" y="1113"/>
                  <a:pt x="3369" y="1112"/>
                </a:cubicBezTo>
                <a:cubicBezTo>
                  <a:pt x="3589" y="876"/>
                  <a:pt x="3589" y="876"/>
                  <a:pt x="3589" y="876"/>
                </a:cubicBezTo>
                <a:cubicBezTo>
                  <a:pt x="3880" y="977"/>
                  <a:pt x="3880" y="977"/>
                  <a:pt x="3880" y="977"/>
                </a:cubicBezTo>
                <a:cubicBezTo>
                  <a:pt x="3876" y="987"/>
                  <a:pt x="3876" y="997"/>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5"/>
                  <a:pt x="3502" y="846"/>
                </a:cubicBezTo>
                <a:cubicBezTo>
                  <a:pt x="3584" y="874"/>
                  <a:pt x="3584" y="874"/>
                  <a:pt x="3584" y="874"/>
                </a:cubicBezTo>
                <a:cubicBezTo>
                  <a:pt x="3366" y="1109"/>
                  <a:pt x="3366" y="1109"/>
                  <a:pt x="3366" y="1109"/>
                </a:cubicBezTo>
                <a:cubicBezTo>
                  <a:pt x="3362" y="1106"/>
                  <a:pt x="3358" y="1105"/>
                  <a:pt x="3354" y="1105"/>
                </a:cubicBezTo>
                <a:cubicBezTo>
                  <a:pt x="3351" y="1105"/>
                  <a:pt x="3348" y="1106"/>
                  <a:pt x="3345" y="1107"/>
                </a:cubicBezTo>
                <a:cubicBezTo>
                  <a:pt x="3336" y="1112"/>
                  <a:pt x="3332" y="1122"/>
                  <a:pt x="3335" y="1131"/>
                </a:cubicBezTo>
                <a:cubicBezTo>
                  <a:pt x="3138" y="1251"/>
                  <a:pt x="3138" y="1251"/>
                  <a:pt x="3138" y="1251"/>
                </a:cubicBezTo>
                <a:cubicBezTo>
                  <a:pt x="3107" y="1233"/>
                  <a:pt x="3107" y="1233"/>
                  <a:pt x="3107" y="1233"/>
                </a:cubicBezTo>
                <a:cubicBezTo>
                  <a:pt x="3115" y="1224"/>
                  <a:pt x="3117" y="1210"/>
                  <a:pt x="3111" y="1198"/>
                </a:cubicBezTo>
                <a:cubicBezTo>
                  <a:pt x="3109" y="1195"/>
                  <a:pt x="3107" y="1192"/>
                  <a:pt x="3105" y="1190"/>
                </a:cubicBezTo>
                <a:cubicBezTo>
                  <a:pt x="3443" y="861"/>
                  <a:pt x="3443" y="861"/>
                  <a:pt x="3443" y="861"/>
                </a:cubicBezTo>
                <a:cubicBezTo>
                  <a:pt x="3450" y="869"/>
                  <a:pt x="3459" y="873"/>
                  <a:pt x="3469" y="873"/>
                </a:cubicBezTo>
                <a:moveTo>
                  <a:pt x="3588" y="870"/>
                </a:moveTo>
                <a:cubicBezTo>
                  <a:pt x="3503" y="841"/>
                  <a:pt x="3503" y="841"/>
                  <a:pt x="3503" y="841"/>
                </a:cubicBezTo>
                <a:cubicBezTo>
                  <a:pt x="3503" y="838"/>
                  <a:pt x="3503" y="835"/>
                  <a:pt x="3503" y="832"/>
                </a:cubicBezTo>
                <a:cubicBezTo>
                  <a:pt x="3693" y="757"/>
                  <a:pt x="3693" y="757"/>
                  <a:pt x="3693" y="757"/>
                </a:cubicBezTo>
                <a:cubicBezTo>
                  <a:pt x="3588" y="870"/>
                  <a:pt x="3588" y="870"/>
                  <a:pt x="3588" y="870"/>
                </a:cubicBezTo>
                <a:moveTo>
                  <a:pt x="3150" y="925"/>
                </a:moveTo>
                <a:cubicBezTo>
                  <a:pt x="3156" y="904"/>
                  <a:pt x="3156" y="904"/>
                  <a:pt x="3156" y="904"/>
                </a:cubicBezTo>
                <a:cubicBezTo>
                  <a:pt x="3312" y="710"/>
                  <a:pt x="3312" y="710"/>
                  <a:pt x="3312" y="710"/>
                </a:cubicBezTo>
                <a:cubicBezTo>
                  <a:pt x="3443" y="815"/>
                  <a:pt x="3443" y="815"/>
                  <a:pt x="3443" y="815"/>
                </a:cubicBezTo>
                <a:cubicBezTo>
                  <a:pt x="3434" y="825"/>
                  <a:pt x="3431" y="839"/>
                  <a:pt x="3437" y="852"/>
                </a:cubicBezTo>
                <a:cubicBezTo>
                  <a:pt x="3202" y="944"/>
                  <a:pt x="3202" y="944"/>
                  <a:pt x="3202" y="944"/>
                </a:cubicBezTo>
                <a:cubicBezTo>
                  <a:pt x="3201" y="947"/>
                  <a:pt x="3200" y="949"/>
                  <a:pt x="3199" y="951"/>
                </a:cubicBezTo>
                <a:cubicBezTo>
                  <a:pt x="3439" y="857"/>
                  <a:pt x="3439" y="857"/>
                  <a:pt x="3439" y="857"/>
                </a:cubicBezTo>
                <a:cubicBezTo>
                  <a:pt x="3440" y="857"/>
                  <a:pt x="3440" y="857"/>
                  <a:pt x="3440" y="857"/>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2" y="1181"/>
                  <a:pt x="3081" y="1181"/>
                  <a:pt x="3080" y="1181"/>
                </a:cubicBezTo>
                <a:cubicBezTo>
                  <a:pt x="3080" y="1182"/>
                  <a:pt x="3080" y="1182"/>
                  <a:pt x="3080" y="1182"/>
                </a:cubicBezTo>
                <a:cubicBezTo>
                  <a:pt x="3076" y="1182"/>
                  <a:pt x="3072" y="1183"/>
                  <a:pt x="3069" y="1185"/>
                </a:cubicBezTo>
                <a:cubicBezTo>
                  <a:pt x="3061" y="1190"/>
                  <a:pt x="3055" y="1197"/>
                  <a:pt x="3053" y="1206"/>
                </a:cubicBezTo>
                <a:cubicBezTo>
                  <a:pt x="2961" y="1179"/>
                  <a:pt x="2961" y="1179"/>
                  <a:pt x="2961" y="1179"/>
                </a:cubicBezTo>
                <a:cubicBezTo>
                  <a:pt x="3076" y="1007"/>
                  <a:pt x="3076" y="1007"/>
                  <a:pt x="3076" y="1007"/>
                </a:cubicBezTo>
                <a:cubicBezTo>
                  <a:pt x="3079" y="1008"/>
                  <a:pt x="3082" y="1009"/>
                  <a:pt x="3085" y="1009"/>
                </a:cubicBezTo>
                <a:cubicBezTo>
                  <a:pt x="3088" y="1009"/>
                  <a:pt x="3092" y="1008"/>
                  <a:pt x="3095" y="1007"/>
                </a:cubicBezTo>
                <a:cubicBezTo>
                  <a:pt x="3102" y="1003"/>
                  <a:pt x="3106" y="995"/>
                  <a:pt x="3106" y="987"/>
                </a:cubicBezTo>
                <a:cubicBezTo>
                  <a:pt x="3132" y="977"/>
                  <a:pt x="3132" y="977"/>
                  <a:pt x="3132" y="977"/>
                </a:cubicBezTo>
                <a:cubicBezTo>
                  <a:pt x="3088" y="1151"/>
                  <a:pt x="3088" y="1151"/>
                  <a:pt x="3088" y="1151"/>
                </a:cubicBezTo>
                <a:cubicBezTo>
                  <a:pt x="3089" y="1151"/>
                  <a:pt x="3091" y="1152"/>
                  <a:pt x="3092"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7" y="937"/>
                  <a:pt x="3147" y="937"/>
                  <a:pt x="3147" y="937"/>
                </a:cubicBezTo>
                <a:cubicBezTo>
                  <a:pt x="3148" y="933"/>
                  <a:pt x="3149" y="929"/>
                  <a:pt x="3150" y="925"/>
                </a:cubicBezTo>
                <a:moveTo>
                  <a:pt x="3226" y="675"/>
                </a:moveTo>
                <a:cubicBezTo>
                  <a:pt x="3233" y="675"/>
                  <a:pt x="3240" y="674"/>
                  <a:pt x="3246" y="670"/>
                </a:cubicBezTo>
                <a:cubicBezTo>
                  <a:pt x="3250" y="668"/>
                  <a:pt x="3253" y="666"/>
                  <a:pt x="3255" y="664"/>
                </a:cubicBezTo>
                <a:cubicBezTo>
                  <a:pt x="3308" y="707"/>
                  <a:pt x="3308" y="707"/>
                  <a:pt x="3308" y="707"/>
                </a:cubicBezTo>
                <a:cubicBezTo>
                  <a:pt x="3159" y="892"/>
                  <a:pt x="3159" y="892"/>
                  <a:pt x="3159" y="892"/>
                </a:cubicBezTo>
                <a:cubicBezTo>
                  <a:pt x="3215" y="674"/>
                  <a:pt x="3215" y="674"/>
                  <a:pt x="3215" y="674"/>
                </a:cubicBezTo>
                <a:cubicBezTo>
                  <a:pt x="3218" y="675"/>
                  <a:pt x="3222" y="675"/>
                  <a:pt x="3226" y="675"/>
                </a:cubicBezTo>
                <a:moveTo>
                  <a:pt x="3064" y="990"/>
                </a:moveTo>
                <a:cubicBezTo>
                  <a:pt x="2538" y="950"/>
                  <a:pt x="2538" y="950"/>
                  <a:pt x="2538" y="950"/>
                </a:cubicBezTo>
                <a:cubicBezTo>
                  <a:pt x="2707" y="633"/>
                  <a:pt x="2707" y="633"/>
                  <a:pt x="2707" y="633"/>
                </a:cubicBezTo>
                <a:cubicBezTo>
                  <a:pt x="3181" y="636"/>
                  <a:pt x="3181" y="636"/>
                  <a:pt x="3181" y="636"/>
                </a:cubicBezTo>
                <a:cubicBezTo>
                  <a:pt x="3182" y="641"/>
                  <a:pt x="3184" y="647"/>
                  <a:pt x="3186" y="651"/>
                </a:cubicBezTo>
                <a:cubicBezTo>
                  <a:pt x="3191" y="661"/>
                  <a:pt x="3200" y="669"/>
                  <a:pt x="3210" y="672"/>
                </a:cubicBezTo>
                <a:cubicBezTo>
                  <a:pt x="3151" y="902"/>
                  <a:pt x="3151" y="902"/>
                  <a:pt x="3151" y="902"/>
                </a:cubicBezTo>
                <a:cubicBezTo>
                  <a:pt x="3096" y="970"/>
                  <a:pt x="3096" y="970"/>
                  <a:pt x="3096" y="970"/>
                </a:cubicBezTo>
                <a:cubicBezTo>
                  <a:pt x="3093" y="968"/>
                  <a:pt x="3089" y="966"/>
                  <a:pt x="3085" y="966"/>
                </a:cubicBezTo>
                <a:cubicBezTo>
                  <a:pt x="3081" y="966"/>
                  <a:pt x="3078" y="967"/>
                  <a:pt x="3075" y="969"/>
                </a:cubicBezTo>
                <a:cubicBezTo>
                  <a:pt x="3067" y="973"/>
                  <a:pt x="3062" y="982"/>
                  <a:pt x="3064" y="990"/>
                </a:cubicBezTo>
                <a:moveTo>
                  <a:pt x="3311" y="703"/>
                </a:moveTo>
                <a:cubicBezTo>
                  <a:pt x="3259" y="660"/>
                  <a:pt x="3259" y="660"/>
                  <a:pt x="3259" y="660"/>
                </a:cubicBezTo>
                <a:cubicBezTo>
                  <a:pt x="3265" y="653"/>
                  <a:pt x="3269" y="645"/>
                  <a:pt x="3270" y="636"/>
                </a:cubicBezTo>
                <a:cubicBezTo>
                  <a:pt x="3372" y="628"/>
                  <a:pt x="3372" y="628"/>
                  <a:pt x="3372" y="628"/>
                </a:cubicBezTo>
                <a:cubicBezTo>
                  <a:pt x="3311" y="703"/>
                  <a:pt x="3311" y="703"/>
                  <a:pt x="3311" y="703"/>
                </a:cubicBezTo>
                <a:moveTo>
                  <a:pt x="3447" y="812"/>
                </a:moveTo>
                <a:cubicBezTo>
                  <a:pt x="3315" y="706"/>
                  <a:pt x="3315" y="706"/>
                  <a:pt x="3315" y="706"/>
                </a:cubicBezTo>
                <a:cubicBezTo>
                  <a:pt x="3378" y="628"/>
                  <a:pt x="3378" y="628"/>
                  <a:pt x="3378" y="628"/>
                </a:cubicBezTo>
                <a:cubicBezTo>
                  <a:pt x="3750" y="601"/>
                  <a:pt x="3750" y="601"/>
                  <a:pt x="3750" y="601"/>
                </a:cubicBezTo>
                <a:cubicBezTo>
                  <a:pt x="3750" y="606"/>
                  <a:pt x="3751" y="611"/>
                  <a:pt x="3754" y="616"/>
                </a:cubicBezTo>
                <a:cubicBezTo>
                  <a:pt x="3754" y="616"/>
                  <a:pt x="3754" y="616"/>
                  <a:pt x="3754" y="616"/>
                </a:cubicBezTo>
                <a:cubicBezTo>
                  <a:pt x="3493" y="814"/>
                  <a:pt x="3493" y="814"/>
                  <a:pt x="3493" y="814"/>
                </a:cubicBezTo>
                <a:cubicBezTo>
                  <a:pt x="3487" y="807"/>
                  <a:pt x="3478" y="804"/>
                  <a:pt x="3469" y="804"/>
                </a:cubicBezTo>
                <a:cubicBezTo>
                  <a:pt x="3463" y="804"/>
                  <a:pt x="3458" y="805"/>
                  <a:pt x="3453" y="808"/>
                </a:cubicBezTo>
                <a:cubicBezTo>
                  <a:pt x="3450" y="809"/>
                  <a:pt x="3448" y="810"/>
                  <a:pt x="3447" y="812"/>
                </a:cubicBezTo>
                <a:moveTo>
                  <a:pt x="3383" y="622"/>
                </a:moveTo>
                <a:cubicBezTo>
                  <a:pt x="3440" y="551"/>
                  <a:pt x="3440" y="551"/>
                  <a:pt x="3440" y="551"/>
                </a:cubicBezTo>
                <a:cubicBezTo>
                  <a:pt x="3813" y="528"/>
                  <a:pt x="3813" y="528"/>
                  <a:pt x="3813" y="528"/>
                </a:cubicBezTo>
                <a:cubicBezTo>
                  <a:pt x="3794" y="567"/>
                  <a:pt x="3794" y="567"/>
                  <a:pt x="3794" y="567"/>
                </a:cubicBezTo>
                <a:cubicBezTo>
                  <a:pt x="3791" y="566"/>
                  <a:pt x="3788" y="565"/>
                  <a:pt x="3784" y="565"/>
                </a:cubicBezTo>
                <a:cubicBezTo>
                  <a:pt x="3779" y="565"/>
                  <a:pt x="3773" y="566"/>
                  <a:pt x="3768" y="569"/>
                </a:cubicBezTo>
                <a:cubicBezTo>
                  <a:pt x="3758" y="575"/>
                  <a:pt x="3751" y="585"/>
                  <a:pt x="3750" y="596"/>
                </a:cubicBezTo>
                <a:cubicBezTo>
                  <a:pt x="3383" y="622"/>
                  <a:pt x="3383" y="622"/>
                  <a:pt x="3383" y="622"/>
                </a:cubicBezTo>
                <a:moveTo>
                  <a:pt x="3686" y="0"/>
                </a:moveTo>
                <a:cubicBezTo>
                  <a:pt x="3545" y="174"/>
                  <a:pt x="3545" y="174"/>
                  <a:pt x="3545" y="174"/>
                </a:cubicBezTo>
                <a:cubicBezTo>
                  <a:pt x="3249" y="593"/>
                  <a:pt x="3249" y="593"/>
                  <a:pt x="3249" y="593"/>
                </a:cubicBezTo>
                <a:cubicBezTo>
                  <a:pt x="3242" y="589"/>
                  <a:pt x="3234" y="586"/>
                  <a:pt x="3225" y="586"/>
                </a:cubicBezTo>
                <a:cubicBezTo>
                  <a:pt x="3218" y="586"/>
                  <a:pt x="3211" y="588"/>
                  <a:pt x="3205" y="591"/>
                </a:cubicBezTo>
                <a:cubicBezTo>
                  <a:pt x="3190" y="599"/>
                  <a:pt x="3181" y="615"/>
                  <a:pt x="3181" y="631"/>
                </a:cubicBezTo>
                <a:cubicBezTo>
                  <a:pt x="2706" y="628"/>
                  <a:pt x="2706" y="628"/>
                  <a:pt x="2706" y="628"/>
                </a:cubicBezTo>
                <a:cubicBezTo>
                  <a:pt x="2704" y="628"/>
                  <a:pt x="2704" y="628"/>
                  <a:pt x="2704" y="628"/>
                </a:cubicBezTo>
                <a:cubicBezTo>
                  <a:pt x="2533" y="949"/>
                  <a:pt x="2533" y="949"/>
                  <a:pt x="2533" y="949"/>
                </a:cubicBezTo>
                <a:cubicBezTo>
                  <a:pt x="2467" y="944"/>
                  <a:pt x="2467" y="944"/>
                  <a:pt x="2467" y="944"/>
                </a:cubicBezTo>
                <a:cubicBezTo>
                  <a:pt x="2467" y="945"/>
                  <a:pt x="2467" y="945"/>
                  <a:pt x="2467" y="945"/>
                </a:cubicBezTo>
                <a:cubicBezTo>
                  <a:pt x="2069" y="1397"/>
                  <a:pt x="2069" y="1397"/>
                  <a:pt x="2069" y="1397"/>
                </a:cubicBezTo>
                <a:cubicBezTo>
                  <a:pt x="1634" y="1449"/>
                  <a:pt x="1634" y="1449"/>
                  <a:pt x="1634" y="1449"/>
                </a:cubicBezTo>
                <a:cubicBezTo>
                  <a:pt x="1632" y="1451"/>
                  <a:pt x="1629" y="1452"/>
                  <a:pt x="1627" y="1454"/>
                </a:cubicBezTo>
                <a:cubicBezTo>
                  <a:pt x="1626" y="1454"/>
                  <a:pt x="1625" y="1455"/>
                  <a:pt x="1623" y="1455"/>
                </a:cubicBezTo>
                <a:cubicBezTo>
                  <a:pt x="2036" y="1406"/>
                  <a:pt x="2036" y="1406"/>
                  <a:pt x="2036" y="1406"/>
                </a:cubicBezTo>
                <a:cubicBezTo>
                  <a:pt x="1543" y="1536"/>
                  <a:pt x="1543" y="1536"/>
                  <a:pt x="1543" y="1536"/>
                </a:cubicBezTo>
                <a:cubicBezTo>
                  <a:pt x="1542" y="1537"/>
                  <a:pt x="1542" y="1537"/>
                  <a:pt x="1542" y="1537"/>
                </a:cubicBezTo>
                <a:cubicBezTo>
                  <a:pt x="1442" y="1526"/>
                  <a:pt x="1442" y="1526"/>
                  <a:pt x="1442" y="1526"/>
                </a:cubicBezTo>
                <a:cubicBezTo>
                  <a:pt x="1472" y="1473"/>
                  <a:pt x="1472" y="1473"/>
                  <a:pt x="1472" y="1473"/>
                </a:cubicBezTo>
                <a:cubicBezTo>
                  <a:pt x="1601" y="1458"/>
                  <a:pt x="1601" y="1458"/>
                  <a:pt x="1601" y="1458"/>
                </a:cubicBezTo>
                <a:cubicBezTo>
                  <a:pt x="1597" y="1457"/>
                  <a:pt x="1594" y="1456"/>
                  <a:pt x="1590" y="1454"/>
                </a:cubicBezTo>
                <a:cubicBezTo>
                  <a:pt x="1470" y="1468"/>
                  <a:pt x="1470" y="1468"/>
                  <a:pt x="1470" y="1468"/>
                </a:cubicBezTo>
                <a:cubicBezTo>
                  <a:pt x="1469" y="1469"/>
                  <a:pt x="1469" y="1469"/>
                  <a:pt x="1469" y="1469"/>
                </a:cubicBezTo>
                <a:cubicBezTo>
                  <a:pt x="1436" y="1525"/>
                  <a:pt x="1436" y="1525"/>
                  <a:pt x="1436" y="1525"/>
                </a:cubicBezTo>
                <a:cubicBezTo>
                  <a:pt x="1074" y="1484"/>
                  <a:pt x="1074" y="1484"/>
                  <a:pt x="1074" y="1484"/>
                </a:cubicBezTo>
                <a:cubicBezTo>
                  <a:pt x="1073" y="1485"/>
                  <a:pt x="1073" y="1485"/>
                  <a:pt x="1073" y="1485"/>
                </a:cubicBezTo>
                <a:cubicBezTo>
                  <a:pt x="802" y="1885"/>
                  <a:pt x="802" y="1885"/>
                  <a:pt x="802" y="1885"/>
                </a:cubicBezTo>
                <a:cubicBezTo>
                  <a:pt x="794" y="1878"/>
                  <a:pt x="784" y="1874"/>
                  <a:pt x="774" y="1874"/>
                </a:cubicBezTo>
                <a:cubicBezTo>
                  <a:pt x="767" y="1874"/>
                  <a:pt x="760" y="1876"/>
                  <a:pt x="753" y="1879"/>
                </a:cubicBezTo>
                <a:cubicBezTo>
                  <a:pt x="740" y="1886"/>
                  <a:pt x="732" y="1899"/>
                  <a:pt x="730" y="1912"/>
                </a:cubicBezTo>
                <a:cubicBezTo>
                  <a:pt x="224" y="1918"/>
                  <a:pt x="224" y="1918"/>
                  <a:pt x="224" y="1918"/>
                </a:cubicBezTo>
                <a:cubicBezTo>
                  <a:pt x="0" y="1936"/>
                  <a:pt x="0" y="1936"/>
                  <a:pt x="0" y="1936"/>
                </a:cubicBezTo>
                <a:cubicBezTo>
                  <a:pt x="3" y="1941"/>
                  <a:pt x="3" y="1941"/>
                  <a:pt x="3" y="1941"/>
                </a:cubicBezTo>
                <a:cubicBezTo>
                  <a:pt x="224" y="1923"/>
                  <a:pt x="224" y="1923"/>
                  <a:pt x="224" y="1923"/>
                </a:cubicBezTo>
                <a:cubicBezTo>
                  <a:pt x="729" y="1917"/>
                  <a:pt x="729" y="1917"/>
                  <a:pt x="729" y="1917"/>
                </a:cubicBezTo>
                <a:cubicBezTo>
                  <a:pt x="729" y="1925"/>
                  <a:pt x="731" y="1932"/>
                  <a:pt x="734" y="1939"/>
                </a:cubicBezTo>
                <a:cubicBezTo>
                  <a:pt x="738" y="1947"/>
                  <a:pt x="744" y="1953"/>
                  <a:pt x="751" y="1957"/>
                </a:cubicBezTo>
                <a:cubicBezTo>
                  <a:pt x="689" y="2034"/>
                  <a:pt x="689" y="2034"/>
                  <a:pt x="689" y="2034"/>
                </a:cubicBezTo>
                <a:cubicBezTo>
                  <a:pt x="592" y="2041"/>
                  <a:pt x="592" y="2041"/>
                  <a:pt x="592" y="2041"/>
                </a:cubicBezTo>
                <a:cubicBezTo>
                  <a:pt x="357" y="2340"/>
                  <a:pt x="357" y="2340"/>
                  <a:pt x="357" y="2340"/>
                </a:cubicBezTo>
                <a:cubicBezTo>
                  <a:pt x="199" y="2316"/>
                  <a:pt x="199" y="2316"/>
                  <a:pt x="199" y="2316"/>
                </a:cubicBezTo>
                <a:cubicBezTo>
                  <a:pt x="202" y="2321"/>
                  <a:pt x="202" y="2321"/>
                  <a:pt x="202" y="2321"/>
                </a:cubicBezTo>
                <a:cubicBezTo>
                  <a:pt x="354" y="2344"/>
                  <a:pt x="354" y="2344"/>
                  <a:pt x="354" y="2344"/>
                </a:cubicBezTo>
                <a:cubicBezTo>
                  <a:pt x="270" y="2450"/>
                  <a:pt x="270" y="2450"/>
                  <a:pt x="270" y="2450"/>
                </a:cubicBezTo>
                <a:cubicBezTo>
                  <a:pt x="273" y="2456"/>
                  <a:pt x="273" y="2456"/>
                  <a:pt x="273" y="2456"/>
                </a:cubicBezTo>
                <a:cubicBezTo>
                  <a:pt x="360" y="2345"/>
                  <a:pt x="360" y="2345"/>
                  <a:pt x="360" y="2345"/>
                </a:cubicBezTo>
                <a:cubicBezTo>
                  <a:pt x="404" y="2352"/>
                  <a:pt x="404" y="2352"/>
                  <a:pt x="404" y="2352"/>
                </a:cubicBezTo>
                <a:cubicBezTo>
                  <a:pt x="403" y="2359"/>
                  <a:pt x="404" y="2367"/>
                  <a:pt x="408" y="2373"/>
                </a:cubicBezTo>
                <a:cubicBezTo>
                  <a:pt x="411" y="2380"/>
                  <a:pt x="417" y="2386"/>
                  <a:pt x="424" y="2389"/>
                </a:cubicBezTo>
                <a:cubicBezTo>
                  <a:pt x="356" y="2613"/>
                  <a:pt x="356" y="2613"/>
                  <a:pt x="356" y="2613"/>
                </a:cubicBezTo>
                <a:cubicBezTo>
                  <a:pt x="359" y="2619"/>
                  <a:pt x="359" y="2619"/>
                  <a:pt x="359" y="2619"/>
                </a:cubicBezTo>
                <a:cubicBezTo>
                  <a:pt x="428" y="2390"/>
                  <a:pt x="428" y="2390"/>
                  <a:pt x="428" y="2390"/>
                </a:cubicBezTo>
                <a:cubicBezTo>
                  <a:pt x="432" y="2391"/>
                  <a:pt x="435" y="2392"/>
                  <a:pt x="438" y="2392"/>
                </a:cubicBezTo>
                <a:cubicBezTo>
                  <a:pt x="444" y="2392"/>
                  <a:pt x="449" y="2391"/>
                  <a:pt x="455" y="2388"/>
                </a:cubicBezTo>
                <a:cubicBezTo>
                  <a:pt x="470" y="2380"/>
                  <a:pt x="476" y="2362"/>
                  <a:pt x="471" y="2347"/>
                </a:cubicBezTo>
                <a:cubicBezTo>
                  <a:pt x="778" y="2246"/>
                  <a:pt x="778" y="2246"/>
                  <a:pt x="778" y="2246"/>
                </a:cubicBezTo>
                <a:cubicBezTo>
                  <a:pt x="778" y="2247"/>
                  <a:pt x="779" y="2249"/>
                  <a:pt x="780" y="2251"/>
                </a:cubicBezTo>
                <a:cubicBezTo>
                  <a:pt x="781" y="2252"/>
                  <a:pt x="782" y="2254"/>
                  <a:pt x="783" y="2255"/>
                </a:cubicBezTo>
                <a:cubicBezTo>
                  <a:pt x="624" y="2362"/>
                  <a:pt x="624" y="2362"/>
                  <a:pt x="624" y="2362"/>
                </a:cubicBezTo>
                <a:cubicBezTo>
                  <a:pt x="624" y="2364"/>
                  <a:pt x="624" y="2366"/>
                  <a:pt x="624" y="2368"/>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3" y="2373"/>
                  <a:pt x="623" y="2374"/>
                  <a:pt x="622" y="2376"/>
                </a:cubicBezTo>
                <a:cubicBezTo>
                  <a:pt x="771" y="2354"/>
                  <a:pt x="771" y="2354"/>
                  <a:pt x="771" y="2354"/>
                </a:cubicBezTo>
                <a:cubicBezTo>
                  <a:pt x="690" y="2650"/>
                  <a:pt x="690" y="2650"/>
                  <a:pt x="690" y="2650"/>
                </a:cubicBezTo>
                <a:cubicBezTo>
                  <a:pt x="688" y="2649"/>
                  <a:pt x="686" y="2649"/>
                  <a:pt x="683" y="2649"/>
                </a:cubicBezTo>
                <a:cubicBezTo>
                  <a:pt x="678" y="2649"/>
                  <a:pt x="672" y="2650"/>
                  <a:pt x="667" y="2653"/>
                </a:cubicBezTo>
                <a:cubicBezTo>
                  <a:pt x="654" y="2660"/>
                  <a:pt x="647" y="2675"/>
                  <a:pt x="649" y="2690"/>
                </a:cubicBezTo>
                <a:cubicBezTo>
                  <a:pt x="434" y="2762"/>
                  <a:pt x="434" y="2762"/>
                  <a:pt x="434" y="2762"/>
                </a:cubicBezTo>
                <a:cubicBezTo>
                  <a:pt x="436" y="2766"/>
                  <a:pt x="436" y="2766"/>
                  <a:pt x="436" y="2766"/>
                </a:cubicBezTo>
                <a:cubicBezTo>
                  <a:pt x="651" y="2694"/>
                  <a:pt x="651" y="2694"/>
                  <a:pt x="651" y="2694"/>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2" y="2816"/>
                  <a:pt x="462" y="2816"/>
                  <a:pt x="462" y="2816"/>
                </a:cubicBezTo>
                <a:cubicBezTo>
                  <a:pt x="641" y="2826"/>
                  <a:pt x="641" y="2826"/>
                  <a:pt x="641" y="2826"/>
                </a:cubicBezTo>
                <a:cubicBezTo>
                  <a:pt x="621" y="2895"/>
                  <a:pt x="621" y="2895"/>
                  <a:pt x="621" y="2895"/>
                </a:cubicBezTo>
                <a:cubicBezTo>
                  <a:pt x="512" y="2910"/>
                  <a:pt x="512" y="2910"/>
                  <a:pt x="512" y="2910"/>
                </a:cubicBezTo>
                <a:cubicBezTo>
                  <a:pt x="514" y="2915"/>
                  <a:pt x="514" y="2915"/>
                  <a:pt x="514" y="2915"/>
                </a:cubicBezTo>
                <a:cubicBezTo>
                  <a:pt x="620" y="2899"/>
                  <a:pt x="620" y="2899"/>
                  <a:pt x="620" y="2899"/>
                </a:cubicBezTo>
                <a:cubicBezTo>
                  <a:pt x="579" y="3037"/>
                  <a:pt x="579" y="3037"/>
                  <a:pt x="579" y="3037"/>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5"/>
                  <a:pt x="3259" y="1895"/>
                  <a:pt x="3259" y="1895"/>
                </a:cubicBezTo>
                <a:cubicBezTo>
                  <a:pt x="3261" y="1895"/>
                  <a:pt x="3261" y="1895"/>
                  <a:pt x="3261" y="1895"/>
                </a:cubicBezTo>
                <a:cubicBezTo>
                  <a:pt x="3261" y="1894"/>
                  <a:pt x="3261" y="1894"/>
                  <a:pt x="3261" y="1894"/>
                </a:cubicBezTo>
                <a:cubicBezTo>
                  <a:pt x="3818" y="1430"/>
                  <a:pt x="3818" y="1430"/>
                  <a:pt x="3818" y="1430"/>
                </a:cubicBezTo>
                <a:cubicBezTo>
                  <a:pt x="4482" y="1515"/>
                  <a:pt x="4482" y="1515"/>
                  <a:pt x="4482" y="1515"/>
                </a:cubicBezTo>
                <a:cubicBezTo>
                  <a:pt x="4479" y="1510"/>
                  <a:pt x="4479" y="1510"/>
                  <a:pt x="4479" y="1510"/>
                </a:cubicBezTo>
                <a:cubicBezTo>
                  <a:pt x="3823" y="1426"/>
                  <a:pt x="3823" y="1426"/>
                  <a:pt x="3823" y="1426"/>
                </a:cubicBezTo>
                <a:cubicBezTo>
                  <a:pt x="3842" y="1334"/>
                  <a:pt x="3842" y="1334"/>
                  <a:pt x="3842" y="1334"/>
                </a:cubicBezTo>
                <a:cubicBezTo>
                  <a:pt x="3882" y="1317"/>
                  <a:pt x="3882" y="1317"/>
                  <a:pt x="3882" y="1317"/>
                </a:cubicBezTo>
                <a:cubicBezTo>
                  <a:pt x="4123" y="1061"/>
                  <a:pt x="4123" y="1061"/>
                  <a:pt x="4123" y="1061"/>
                </a:cubicBezTo>
                <a:cubicBezTo>
                  <a:pt x="4269" y="1109"/>
                  <a:pt x="4269" y="1109"/>
                  <a:pt x="4269" y="1109"/>
                </a:cubicBezTo>
                <a:cubicBezTo>
                  <a:pt x="4265" y="1101"/>
                  <a:pt x="4265" y="1101"/>
                  <a:pt x="4265" y="1101"/>
                </a:cubicBezTo>
                <a:cubicBezTo>
                  <a:pt x="4127" y="1056"/>
                  <a:pt x="4127" y="1056"/>
                  <a:pt x="4127" y="1056"/>
                </a:cubicBezTo>
                <a:cubicBezTo>
                  <a:pt x="4200" y="978"/>
                  <a:pt x="4200" y="978"/>
                  <a:pt x="4200" y="978"/>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5" y="997"/>
                  <a:pt x="3945" y="997"/>
                  <a:pt x="3945" y="997"/>
                </a:cubicBezTo>
                <a:cubicBezTo>
                  <a:pt x="3947" y="990"/>
                  <a:pt x="3946" y="982"/>
                  <a:pt x="3942" y="975"/>
                </a:cubicBezTo>
                <a:cubicBezTo>
                  <a:pt x="3941" y="973"/>
                  <a:pt x="3939" y="970"/>
                  <a:pt x="3938" y="969"/>
                </a:cubicBezTo>
                <a:cubicBezTo>
                  <a:pt x="4122" y="830"/>
                  <a:pt x="4122" y="830"/>
                  <a:pt x="4122" y="830"/>
                </a:cubicBezTo>
                <a:cubicBezTo>
                  <a:pt x="4120" y="825"/>
                  <a:pt x="4120" y="825"/>
                  <a:pt x="4120" y="825"/>
                </a:cubicBezTo>
                <a:cubicBezTo>
                  <a:pt x="3934" y="965"/>
                  <a:pt x="3934" y="965"/>
                  <a:pt x="3934" y="965"/>
                </a:cubicBezTo>
                <a:cubicBezTo>
                  <a:pt x="3928" y="959"/>
                  <a:pt x="3920" y="956"/>
                  <a:pt x="3911" y="956"/>
                </a:cubicBezTo>
                <a:cubicBezTo>
                  <a:pt x="3906" y="956"/>
                  <a:pt x="3900" y="958"/>
                  <a:pt x="3895" y="960"/>
                </a:cubicBezTo>
                <a:cubicBezTo>
                  <a:pt x="3889" y="963"/>
                  <a:pt x="3885" y="968"/>
                  <a:pt x="3882" y="973"/>
                </a:cubicBezTo>
                <a:cubicBezTo>
                  <a:pt x="3593" y="872"/>
                  <a:pt x="3593" y="872"/>
                  <a:pt x="3593" y="872"/>
                </a:cubicBezTo>
                <a:cubicBezTo>
                  <a:pt x="3703" y="754"/>
                  <a:pt x="3703" y="754"/>
                  <a:pt x="3703" y="754"/>
                </a:cubicBezTo>
                <a:cubicBezTo>
                  <a:pt x="4053" y="698"/>
                  <a:pt x="4053" y="698"/>
                  <a:pt x="4053" y="698"/>
                </a:cubicBezTo>
                <a:cubicBezTo>
                  <a:pt x="4051" y="694"/>
                  <a:pt x="4051" y="694"/>
                  <a:pt x="4051" y="694"/>
                </a:cubicBezTo>
                <a:cubicBezTo>
                  <a:pt x="3701" y="749"/>
                  <a:pt x="3701" y="749"/>
                  <a:pt x="3701" y="749"/>
                </a:cubicBezTo>
                <a:cubicBezTo>
                  <a:pt x="3701" y="748"/>
                  <a:pt x="3701" y="748"/>
                  <a:pt x="3701" y="748"/>
                </a:cubicBezTo>
                <a:cubicBezTo>
                  <a:pt x="3501" y="827"/>
                  <a:pt x="3501" y="827"/>
                  <a:pt x="3501" y="827"/>
                </a:cubicBezTo>
                <a:cubicBezTo>
                  <a:pt x="3501" y="825"/>
                  <a:pt x="3500" y="824"/>
                  <a:pt x="3499" y="822"/>
                </a:cubicBezTo>
                <a:cubicBezTo>
                  <a:pt x="3498" y="821"/>
                  <a:pt x="3498" y="819"/>
                  <a:pt x="3497" y="818"/>
                </a:cubicBezTo>
                <a:cubicBezTo>
                  <a:pt x="3757" y="621"/>
                  <a:pt x="3757" y="621"/>
                  <a:pt x="3757" y="621"/>
                </a:cubicBezTo>
                <a:cubicBezTo>
                  <a:pt x="3763" y="629"/>
                  <a:pt x="3774" y="634"/>
                  <a:pt x="3784" y="634"/>
                </a:cubicBezTo>
                <a:cubicBezTo>
                  <a:pt x="3790" y="634"/>
                  <a:pt x="3795" y="633"/>
                  <a:pt x="3800" y="630"/>
                </a:cubicBezTo>
                <a:cubicBezTo>
                  <a:pt x="3809" y="626"/>
                  <a:pt x="3815" y="619"/>
                  <a:pt x="3817" y="610"/>
                </a:cubicBezTo>
                <a:cubicBezTo>
                  <a:pt x="4045" y="683"/>
                  <a:pt x="4045" y="683"/>
                  <a:pt x="4045" y="683"/>
                </a:cubicBezTo>
                <a:cubicBezTo>
                  <a:pt x="4042" y="677"/>
                  <a:pt x="4042" y="677"/>
                  <a:pt x="4042" y="677"/>
                </a:cubicBezTo>
                <a:cubicBezTo>
                  <a:pt x="3818" y="605"/>
                  <a:pt x="3818" y="605"/>
                  <a:pt x="3818" y="605"/>
                </a:cubicBezTo>
                <a:cubicBezTo>
                  <a:pt x="3820" y="598"/>
                  <a:pt x="3818" y="591"/>
                  <a:pt x="3815" y="584"/>
                </a:cubicBezTo>
                <a:cubicBezTo>
                  <a:pt x="3811" y="577"/>
                  <a:pt x="3806" y="572"/>
                  <a:pt x="3799" y="569"/>
                </a:cubicBezTo>
                <a:cubicBezTo>
                  <a:pt x="3819" y="528"/>
                  <a:pt x="3819" y="528"/>
                  <a:pt x="3819" y="528"/>
                </a:cubicBezTo>
                <a:cubicBezTo>
                  <a:pt x="3959" y="519"/>
                  <a:pt x="3959" y="519"/>
                  <a:pt x="3959" y="519"/>
                </a:cubicBezTo>
                <a:cubicBezTo>
                  <a:pt x="3956" y="514"/>
                  <a:pt x="3956" y="514"/>
                  <a:pt x="3956" y="514"/>
                </a:cubicBezTo>
                <a:cubicBezTo>
                  <a:pt x="3821" y="522"/>
                  <a:pt x="3821" y="522"/>
                  <a:pt x="3821" y="522"/>
                </a:cubicBezTo>
                <a:cubicBezTo>
                  <a:pt x="3889" y="385"/>
                  <a:pt x="3889" y="385"/>
                  <a:pt x="3889" y="385"/>
                </a:cubicBezTo>
                <a:cubicBezTo>
                  <a:pt x="3885" y="379"/>
                  <a:pt x="3885" y="379"/>
                  <a:pt x="3885"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8" y="617"/>
                  <a:pt x="3265" y="610"/>
                </a:cubicBezTo>
                <a:cubicBezTo>
                  <a:pt x="3262" y="604"/>
                  <a:pt x="3258" y="599"/>
                  <a:pt x="3253" y="595"/>
                </a:cubicBezTo>
                <a:cubicBezTo>
                  <a:pt x="3487" y="264"/>
                  <a:pt x="3487" y="264"/>
                  <a:pt x="3487" y="264"/>
                </a:cubicBezTo>
                <a:cubicBezTo>
                  <a:pt x="3489" y="255"/>
                  <a:pt x="3495" y="246"/>
                  <a:pt x="3503" y="241"/>
                </a:cubicBezTo>
                <a:cubicBezTo>
                  <a:pt x="3548" y="177"/>
                  <a:pt x="3548" y="177"/>
                  <a:pt x="3548" y="177"/>
                </a:cubicBezTo>
                <a:cubicBezTo>
                  <a:pt x="3689" y="5"/>
                  <a:pt x="3689" y="5"/>
                  <a:pt x="3689" y="5"/>
                </a:cubicBezTo>
                <a:cubicBezTo>
                  <a:pt x="3686" y="0"/>
                  <a:pt x="3686" y="0"/>
                  <a:pt x="3686" y="0"/>
                </a:cubicBezTo>
              </a:path>
            </a:pathLst>
          </a:custGeom>
          <a:gradFill flip="none" rotWithShape="1">
            <a:gsLst>
              <a:gs pos="0">
                <a:schemeClr val="tx2">
                  <a:alpha val="42000"/>
                </a:schemeClr>
              </a:gs>
              <a:gs pos="65000">
                <a:schemeClr val="tx2">
                  <a:alpha val="38000"/>
                </a:schemeClr>
              </a:gs>
              <a:gs pos="100000">
                <a:schemeClr val="tx2">
                  <a:alpha val="79000"/>
                </a:schemeClr>
              </a:gs>
              <a:gs pos="30000">
                <a:schemeClr val="tx2">
                  <a:alpha val="2100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cxnSp>
        <p:nvCxnSpPr>
          <p:cNvPr id="170" name="直接连接符 169"/>
          <p:cNvCxnSpPr/>
          <p:nvPr/>
        </p:nvCxnSpPr>
        <p:spPr>
          <a:xfrm flipH="1">
            <a:off x="7022522" y="6484144"/>
            <a:ext cx="445896" cy="373856"/>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022475" y="482600"/>
            <a:ext cx="2186940" cy="460375"/>
          </a:xfrm>
          <a:prstGeom prst="rect">
            <a:avLst/>
          </a:prstGeom>
          <a:noFill/>
        </p:spPr>
        <p:txBody>
          <a:bodyPr wrap="square" rtlCol="0">
            <a:spAutoFit/>
          </a:bodyPr>
          <a:p>
            <a:r>
              <a:rPr lang="zh-CN" altLang="en-US" sz="2400" b="1">
                <a:solidFill>
                  <a:schemeClr val="bg1">
                    <a:lumMod val="50000"/>
                  </a:schemeClr>
                </a:solidFill>
              </a:rPr>
              <a:t>开发环境</a:t>
            </a:r>
            <a:endParaRPr lang="zh-CN" altLang="en-US" sz="2400" b="1">
              <a:solidFill>
                <a:schemeClr val="bg1">
                  <a:lumMod val="50000"/>
                </a:schemeClr>
              </a:solidFill>
            </a:endParaRPr>
          </a:p>
        </p:txBody>
      </p:sp>
      <p:sp>
        <p:nvSpPr>
          <p:cNvPr id="113" name="文本框 112"/>
          <p:cNvSpPr txBox="1"/>
          <p:nvPr/>
        </p:nvSpPr>
        <p:spPr>
          <a:xfrm>
            <a:off x="1299845" y="1082040"/>
            <a:ext cx="7562850" cy="2584450"/>
          </a:xfrm>
          <a:prstGeom prst="rect">
            <a:avLst/>
          </a:prstGeom>
          <a:noFill/>
          <a:ln w="9525">
            <a:noFill/>
          </a:ln>
        </p:spPr>
        <p:txBody>
          <a:bodyPr wrap="square">
            <a:spAutoFit/>
          </a:bodyPr>
          <a:p>
            <a:pPr indent="304800"/>
            <a:r>
              <a:rPr lang="zh-CN" b="0">
                <a:solidFill>
                  <a:schemeClr val="bg1">
                    <a:lumMod val="50000"/>
                  </a:schemeClr>
                </a:solidFill>
                <a:latin typeface="Times New Roman" panose="02020603050405020304" charset="0"/>
                <a:ea typeface="宋体" panose="02010600030101010101" pitchFamily="2" charset="-122"/>
              </a:rPr>
              <a:t>校园二手网站项目前台采用的是</a:t>
            </a:r>
            <a:r>
              <a:rPr lang="en-US" b="0">
                <a:solidFill>
                  <a:schemeClr val="bg1">
                    <a:lumMod val="50000"/>
                  </a:schemeClr>
                </a:solidFill>
                <a:latin typeface="Times New Roman" panose="02020603050405020304" charset="0"/>
                <a:cs typeface="Times New Roman" panose="02020603050405020304" charset="0"/>
              </a:rPr>
              <a:t>JSP</a:t>
            </a:r>
            <a:r>
              <a:rPr lang="zh-CN" b="0">
                <a:solidFill>
                  <a:schemeClr val="bg1">
                    <a:lumMod val="50000"/>
                  </a:schemeClr>
                </a:solidFill>
                <a:latin typeface="Times New Roman" panose="02020603050405020304" charset="0"/>
                <a:ea typeface="宋体" panose="02010600030101010101" pitchFamily="2" charset="-122"/>
              </a:rPr>
              <a:t>、</a:t>
            </a:r>
            <a:r>
              <a:rPr lang="en-US" b="0">
                <a:solidFill>
                  <a:schemeClr val="bg1">
                    <a:lumMod val="50000"/>
                  </a:schemeClr>
                </a:solidFill>
                <a:latin typeface="Times New Roman" panose="02020603050405020304" charset="0"/>
              </a:rPr>
              <a:t>HTML</a:t>
            </a:r>
            <a:r>
              <a:rPr lang="zh-CN" b="0">
                <a:solidFill>
                  <a:schemeClr val="bg1">
                    <a:lumMod val="50000"/>
                  </a:schemeClr>
                </a:solidFill>
                <a:latin typeface="Times New Roman" panose="02020603050405020304" charset="0"/>
                <a:ea typeface="宋体" panose="02010600030101010101" pitchFamily="2" charset="-122"/>
              </a:rPr>
              <a:t>、</a:t>
            </a:r>
            <a:r>
              <a:rPr lang="en-US" b="0">
                <a:solidFill>
                  <a:schemeClr val="bg1">
                    <a:lumMod val="50000"/>
                  </a:schemeClr>
                </a:solidFill>
                <a:latin typeface="Times New Roman" panose="02020603050405020304" charset="0"/>
              </a:rPr>
              <a:t>Javascript</a:t>
            </a:r>
            <a:r>
              <a:rPr lang="zh-CN" b="0">
                <a:solidFill>
                  <a:schemeClr val="bg1">
                    <a:lumMod val="50000"/>
                  </a:schemeClr>
                </a:solidFill>
                <a:latin typeface="Times New Roman" panose="02020603050405020304" charset="0"/>
                <a:ea typeface="宋体" panose="02010600030101010101" pitchFamily="2" charset="-122"/>
              </a:rPr>
              <a:t>、</a:t>
            </a:r>
            <a:r>
              <a:rPr lang="en-US" b="0">
                <a:solidFill>
                  <a:schemeClr val="bg1">
                    <a:lumMod val="50000"/>
                  </a:schemeClr>
                </a:solidFill>
                <a:latin typeface="Times New Roman" panose="02020603050405020304" charset="0"/>
              </a:rPr>
              <a:t>Jquery</a:t>
            </a:r>
            <a:r>
              <a:rPr lang="zh-CN" b="0">
                <a:solidFill>
                  <a:schemeClr val="bg1">
                    <a:lumMod val="50000"/>
                  </a:schemeClr>
                </a:solidFill>
                <a:latin typeface="Times New Roman" panose="02020603050405020304" charset="0"/>
                <a:ea typeface="宋体" panose="02010600030101010101" pitchFamily="2" charset="-122"/>
              </a:rPr>
              <a:t>和     </a:t>
            </a:r>
            <a:r>
              <a:rPr lang="en-US" b="0">
                <a:solidFill>
                  <a:schemeClr val="bg1">
                    <a:lumMod val="50000"/>
                  </a:schemeClr>
                </a:solidFill>
                <a:latin typeface="Times New Roman" panose="02020603050405020304" charset="0"/>
              </a:rPr>
              <a:t>CSS</a:t>
            </a:r>
            <a:r>
              <a:rPr lang="zh-CN" b="0">
                <a:solidFill>
                  <a:schemeClr val="bg1">
                    <a:lumMod val="50000"/>
                  </a:schemeClr>
                </a:solidFill>
                <a:latin typeface="Times New Roman" panose="02020603050405020304" charset="0"/>
                <a:ea typeface="宋体" panose="02010600030101010101" pitchFamily="2" charset="-122"/>
              </a:rPr>
              <a:t>样式等技术进行背景布局和设计，后台采用的是</a:t>
            </a:r>
            <a:r>
              <a:rPr lang="en-US" b="0">
                <a:solidFill>
                  <a:schemeClr val="bg1">
                    <a:lumMod val="50000"/>
                  </a:schemeClr>
                </a:solidFill>
                <a:latin typeface="Times New Roman" panose="02020603050405020304" charset="0"/>
              </a:rPr>
              <a:t>SSM </a:t>
            </a:r>
            <a:r>
              <a:rPr lang="zh-CN" b="0">
                <a:solidFill>
                  <a:schemeClr val="bg1">
                    <a:lumMod val="50000"/>
                  </a:schemeClr>
                </a:solidFill>
                <a:latin typeface="Times New Roman" panose="02020603050405020304" charset="0"/>
                <a:ea typeface="宋体" panose="02010600030101010101" pitchFamily="2" charset="-122"/>
              </a:rPr>
              <a:t>框架。将</a:t>
            </a:r>
            <a:r>
              <a:rPr lang="en-US" b="0">
                <a:solidFill>
                  <a:schemeClr val="bg1">
                    <a:lumMod val="50000"/>
                  </a:schemeClr>
                </a:solidFill>
                <a:latin typeface="Times New Roman" panose="02020603050405020304" charset="0"/>
              </a:rPr>
              <a:t>Eclipse</a:t>
            </a:r>
            <a:r>
              <a:rPr lang="zh-CN" b="0">
                <a:solidFill>
                  <a:schemeClr val="bg1">
                    <a:lumMod val="50000"/>
                  </a:schemeClr>
                </a:solidFill>
                <a:latin typeface="Times New Roman" panose="02020603050405020304" charset="0"/>
                <a:ea typeface="宋体" panose="02010600030101010101" pitchFamily="2" charset="-122"/>
              </a:rPr>
              <a:t>作为开发工具进行实现。</a:t>
            </a:r>
            <a:r>
              <a:rPr lang="zh-CN" b="0">
                <a:solidFill>
                  <a:schemeClr val="bg1">
                    <a:lumMod val="50000"/>
                  </a:schemeClr>
                </a:solidFill>
                <a:ea typeface="宋体" panose="02010600030101010101" pitchFamily="2" charset="-122"/>
              </a:rPr>
              <a:t>数据库</a:t>
            </a:r>
            <a:r>
              <a:rPr lang="zh-CN" b="0">
                <a:solidFill>
                  <a:schemeClr val="bg1">
                    <a:lumMod val="50000"/>
                  </a:schemeClr>
                </a:solidFill>
                <a:latin typeface="Times New Roman" panose="02020603050405020304" charset="0"/>
                <a:ea typeface="宋体" panose="02010600030101010101" pitchFamily="2" charset="-122"/>
              </a:rPr>
              <a:t>选用的是</a:t>
            </a:r>
            <a:r>
              <a:rPr lang="en-US" b="0">
                <a:solidFill>
                  <a:schemeClr val="bg1">
                    <a:lumMod val="50000"/>
                  </a:schemeClr>
                </a:solidFill>
                <a:latin typeface="Times New Roman" panose="02020603050405020304" charset="0"/>
                <a:cs typeface="Times New Roman" panose="02020603050405020304" charset="0"/>
              </a:rPr>
              <a:t>mySQL</a:t>
            </a:r>
            <a:r>
              <a:rPr lang="zh-CN" b="0">
                <a:solidFill>
                  <a:schemeClr val="bg1">
                    <a:lumMod val="50000"/>
                  </a:schemeClr>
                </a:solidFill>
                <a:latin typeface="Times New Roman" panose="02020603050405020304" charset="0"/>
                <a:ea typeface="宋体" panose="02010600030101010101" pitchFamily="2" charset="-122"/>
              </a:rPr>
              <a:t>。开发应用到软件的详细资料如下：网页工具：</a:t>
            </a:r>
            <a:r>
              <a:rPr lang="en-US" b="0">
                <a:solidFill>
                  <a:schemeClr val="bg1">
                    <a:lumMod val="50000"/>
                  </a:schemeClr>
                </a:solidFill>
                <a:latin typeface="Times New Roman" panose="02020603050405020304" charset="0"/>
                <a:cs typeface="Times New Roman" panose="02020603050405020304" charset="0"/>
              </a:rPr>
              <a:t>Dreamweaver 8</a:t>
            </a:r>
            <a:r>
              <a:rPr lang="zh-CN" b="0">
                <a:solidFill>
                  <a:schemeClr val="bg1">
                    <a:lumMod val="50000"/>
                  </a:schemeClr>
                </a:solidFill>
                <a:latin typeface="Times New Roman" panose="02020603050405020304" charset="0"/>
                <a:ea typeface="宋体" panose="02010600030101010101" pitchFamily="2" charset="-122"/>
              </a:rPr>
              <a:t>开发平台：</a:t>
            </a:r>
            <a:r>
              <a:rPr lang="en-US" b="0">
                <a:solidFill>
                  <a:schemeClr val="bg1">
                    <a:lumMod val="50000"/>
                  </a:schemeClr>
                </a:solidFill>
                <a:latin typeface="Times New Roman" panose="02020603050405020304" charset="0"/>
                <a:cs typeface="Times New Roman" panose="02020603050405020304" charset="0"/>
              </a:rPr>
              <a:t>Eclipse8.6</a:t>
            </a:r>
            <a:r>
              <a:rPr lang="zh-CN" b="0">
                <a:solidFill>
                  <a:schemeClr val="bg1">
                    <a:lumMod val="50000"/>
                  </a:schemeClr>
                </a:solidFill>
                <a:latin typeface="Times New Roman" panose="02020603050405020304" charset="0"/>
                <a:ea typeface="宋体" panose="02010600030101010101" pitchFamily="2" charset="-122"/>
              </a:rPr>
              <a:t>数据库：</a:t>
            </a:r>
            <a:r>
              <a:rPr lang="en-US" b="0">
                <a:solidFill>
                  <a:schemeClr val="bg1">
                    <a:lumMod val="50000"/>
                  </a:schemeClr>
                </a:solidFill>
                <a:latin typeface="Times New Roman" panose="02020603050405020304" charset="0"/>
                <a:cs typeface="Times New Roman" panose="02020603050405020304" charset="0"/>
              </a:rPr>
              <a:t>mySQL 5.1</a:t>
            </a:r>
            <a:r>
              <a:rPr lang="zh-CN" b="0">
                <a:solidFill>
                  <a:schemeClr val="bg1">
                    <a:lumMod val="50000"/>
                  </a:schemeClr>
                </a:solidFill>
                <a:latin typeface="Times New Roman" panose="02020603050405020304" charset="0"/>
                <a:ea typeface="宋体" panose="02010600030101010101" pitchFamily="2" charset="-122"/>
              </a:rPr>
              <a:t>应用服务器：</a:t>
            </a:r>
            <a:r>
              <a:rPr lang="en-US" b="0">
                <a:solidFill>
                  <a:schemeClr val="bg1">
                    <a:lumMod val="50000"/>
                  </a:schemeClr>
                </a:solidFill>
                <a:latin typeface="Times New Roman" panose="02020603050405020304" charset="0"/>
                <a:cs typeface="Times New Roman" panose="02020603050405020304" charset="0"/>
              </a:rPr>
              <a:t>Tomcat 6.0JDK</a:t>
            </a:r>
            <a:r>
              <a:rPr lang="zh-CN" b="0">
                <a:solidFill>
                  <a:schemeClr val="bg1">
                    <a:lumMod val="50000"/>
                  </a:schemeClr>
                </a:solidFill>
                <a:latin typeface="Times New Roman" panose="02020603050405020304" charset="0"/>
                <a:ea typeface="宋体" panose="02010600030101010101" pitchFamily="2" charset="-122"/>
              </a:rPr>
              <a:t>（</a:t>
            </a:r>
            <a:r>
              <a:rPr lang="en-US" b="0">
                <a:solidFill>
                  <a:schemeClr val="bg1">
                    <a:lumMod val="50000"/>
                  </a:schemeClr>
                </a:solidFill>
                <a:latin typeface="Times New Roman" panose="02020603050405020304" charset="0"/>
              </a:rPr>
              <a:t>Java Development Kit</a:t>
            </a:r>
            <a:r>
              <a:rPr lang="zh-CN" b="0">
                <a:solidFill>
                  <a:schemeClr val="bg1">
                    <a:lumMod val="50000"/>
                  </a:schemeClr>
                </a:solidFill>
                <a:latin typeface="Times New Roman" panose="02020603050405020304" charset="0"/>
                <a:ea typeface="宋体" panose="02010600030101010101" pitchFamily="2" charset="-122"/>
              </a:rPr>
              <a:t>）版本：</a:t>
            </a:r>
            <a:r>
              <a:rPr lang="en-US" b="0">
                <a:solidFill>
                  <a:schemeClr val="bg1">
                    <a:lumMod val="50000"/>
                  </a:schemeClr>
                </a:solidFill>
                <a:latin typeface="Times New Roman" panose="02020603050405020304" charset="0"/>
              </a:rPr>
              <a:t>1.6.0</a:t>
            </a:r>
            <a:endParaRPr lang="en-US" altLang="en-US" b="0">
              <a:solidFill>
                <a:schemeClr val="bg1">
                  <a:lumMod val="50000"/>
                </a:schemeClr>
              </a:solidFill>
              <a:latin typeface="Times New Roman" panose="02020603050405020304" charset="0"/>
            </a:endParaRPr>
          </a:p>
        </p:txBody>
      </p:sp>
      <p:sp>
        <p:nvSpPr>
          <p:cNvPr id="3" name="文本框 2"/>
          <p:cNvSpPr txBox="1"/>
          <p:nvPr/>
        </p:nvSpPr>
        <p:spPr>
          <a:xfrm>
            <a:off x="6713855" y="3919855"/>
            <a:ext cx="3153410" cy="460375"/>
          </a:xfrm>
          <a:prstGeom prst="rect">
            <a:avLst/>
          </a:prstGeom>
          <a:noFill/>
        </p:spPr>
        <p:txBody>
          <a:bodyPr wrap="square" rtlCol="0">
            <a:spAutoFit/>
          </a:bodyPr>
          <a:p>
            <a:r>
              <a:rPr lang="zh-CN" altLang="en-US" sz="2400" b="1">
                <a:solidFill>
                  <a:schemeClr val="bg1">
                    <a:lumMod val="50000"/>
                  </a:schemeClr>
                </a:solidFill>
              </a:rPr>
              <a:t>系统的功能实现</a:t>
            </a:r>
            <a:endParaRPr lang="zh-CN" altLang="en-US" sz="2400" b="1">
              <a:solidFill>
                <a:schemeClr val="bg1">
                  <a:lumMod val="50000"/>
                </a:schemeClr>
              </a:solidFill>
            </a:endParaRPr>
          </a:p>
        </p:txBody>
      </p:sp>
      <p:sp>
        <p:nvSpPr>
          <p:cNvPr id="4" name="文本框 3"/>
          <p:cNvSpPr txBox="1"/>
          <p:nvPr/>
        </p:nvSpPr>
        <p:spPr>
          <a:xfrm>
            <a:off x="6316980" y="4639945"/>
            <a:ext cx="5608320" cy="2030095"/>
          </a:xfrm>
          <a:prstGeom prst="rect">
            <a:avLst/>
          </a:prstGeom>
          <a:noFill/>
          <a:ln w="9525">
            <a:noFill/>
          </a:ln>
        </p:spPr>
        <p:txBody>
          <a:bodyPr wrap="square">
            <a:spAutoFit/>
          </a:bodyPr>
          <a:p>
            <a:pPr indent="304800"/>
            <a:r>
              <a:rPr lang="zh-CN" b="0">
                <a:solidFill>
                  <a:schemeClr val="bg1">
                    <a:lumMod val="50000"/>
                  </a:schemeClr>
                </a:solidFill>
                <a:latin typeface="Times New Roman" panose="02020603050405020304" charset="0"/>
                <a:ea typeface="宋体" panose="02010600030101010101" pitchFamily="2" charset="-122"/>
              </a:rPr>
              <a:t>校园二手网站在结构上分为前后台：前台主要是用户注册、商品发布、在线交易、商品交换、求购信息和个人中心等版块组成；后台主要是为系统管理员提供个人信息管理、用户信息管理和商品信息管理等功能。用户权限分为管理员和注册用户。下面就按照从前台到后台的顺序分别介绍系统的各个用户和各项系统功能</a:t>
            </a:r>
            <a:endParaRPr lang="zh-CN" altLang="en-US" b="0">
              <a:solidFill>
                <a:schemeClr val="bg1">
                  <a:lumMod val="50000"/>
                </a:schemeClr>
              </a:solidFill>
              <a:latin typeface="Times New Roman" panose="02020603050405020304" charset="0"/>
              <a:ea typeface="宋体" panose="02010600030101010101" pitchFamily="2" charset="-122"/>
            </a:endParaRPr>
          </a:p>
        </p:txBody>
      </p:sp>
      <p:cxnSp>
        <p:nvCxnSpPr>
          <p:cNvPr id="5" name="直接连接符 4"/>
          <p:cNvCxnSpPr/>
          <p:nvPr/>
        </p:nvCxnSpPr>
        <p:spPr>
          <a:xfrm rot="16741234" flipH="1">
            <a:off x="1291415" y="482882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911204" y="463975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a:off x="1287550" y="530297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H="1">
            <a:off x="1245720" y="583016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16741234" flipV="1">
            <a:off x="1516417" y="604936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a:off x="2765195" y="49511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76" idx="2"/>
          </p:cNvCxnSpPr>
          <p:nvPr/>
        </p:nvCxnSpPr>
        <p:spPr>
          <a:xfrm rot="16741234">
            <a:off x="1769002" y="399383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endCxn id="76" idx="6"/>
          </p:cNvCxnSpPr>
          <p:nvPr/>
        </p:nvCxnSpPr>
        <p:spPr>
          <a:xfrm rot="16741234" flipV="1">
            <a:off x="1989469" y="436700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flipH="1" flipV="1">
            <a:off x="1757772" y="470267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rot="16741234" flipH="1">
            <a:off x="1088275" y="436972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a:ea typeface="微软雅黑" panose="020B0503020204020204" charset="-122"/>
              <a:sym typeface="Arial" panose="020B0604020202020204"/>
            </a:endParaRPr>
          </a:p>
        </p:txBody>
      </p:sp>
      <p:sp>
        <p:nvSpPr>
          <p:cNvPr id="76" name="椭圆 75"/>
          <p:cNvSpPr/>
          <p:nvPr/>
        </p:nvSpPr>
        <p:spPr>
          <a:xfrm rot="16741234" flipH="1">
            <a:off x="1926821" y="428900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a:ea typeface="微软雅黑" panose="020B0503020204020204" charset="-122"/>
              <a:sym typeface="Arial" panose="020B0604020202020204"/>
            </a:endParaRPr>
          </a:p>
        </p:txBody>
      </p:sp>
      <p:sp>
        <p:nvSpPr>
          <p:cNvPr id="77" name="椭圆 76"/>
          <p:cNvSpPr/>
          <p:nvPr/>
        </p:nvSpPr>
        <p:spPr>
          <a:xfrm rot="16741234" flipH="1">
            <a:off x="1080536" y="481579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a:ea typeface="微软雅黑" panose="020B0503020204020204" charset="-122"/>
              <a:sym typeface="Arial" panose="020B0604020202020204"/>
            </a:endParaRPr>
          </a:p>
        </p:txBody>
      </p:sp>
      <p:sp>
        <p:nvSpPr>
          <p:cNvPr id="78" name="椭圆 77"/>
          <p:cNvSpPr/>
          <p:nvPr/>
        </p:nvSpPr>
        <p:spPr>
          <a:xfrm rot="16741234" flipH="1">
            <a:off x="2717787" y="37483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a:ea typeface="微软雅黑" panose="020B0503020204020204" charset="-122"/>
              <a:sym typeface="Arial" panose="020B0604020202020204"/>
            </a:endParaRPr>
          </a:p>
        </p:txBody>
      </p:sp>
      <p:sp>
        <p:nvSpPr>
          <p:cNvPr id="79" name="椭圆 78"/>
          <p:cNvSpPr/>
          <p:nvPr/>
        </p:nvSpPr>
        <p:spPr>
          <a:xfrm rot="16741234" flipH="1">
            <a:off x="2908349" y="479913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a:ea typeface="微软雅黑" panose="020B0503020204020204" charset="-122"/>
              <a:sym typeface="Arial" panose="020B0604020202020204"/>
            </a:endParaRPr>
          </a:p>
        </p:txBody>
      </p:sp>
      <p:sp>
        <p:nvSpPr>
          <p:cNvPr id="80" name="椭圆 79"/>
          <p:cNvSpPr/>
          <p:nvPr/>
        </p:nvSpPr>
        <p:spPr>
          <a:xfrm rot="16741234" flipH="1">
            <a:off x="1564805" y="518037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a:ea typeface="微软雅黑" panose="020B0503020204020204" charset="-122"/>
              <a:sym typeface="Arial" panose="020B0604020202020204"/>
            </a:endParaRPr>
          </a:p>
        </p:txBody>
      </p:sp>
      <p:sp>
        <p:nvSpPr>
          <p:cNvPr id="85" name="椭圆 84"/>
          <p:cNvSpPr/>
          <p:nvPr/>
        </p:nvSpPr>
        <p:spPr>
          <a:xfrm rot="16741234" flipH="1">
            <a:off x="1038904" y="607563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a:ea typeface="微软雅黑" panose="020B0503020204020204" charset="-122"/>
              <a:sym typeface="Arial" panose="020B0604020202020204"/>
            </a:endParaRPr>
          </a:p>
        </p:txBody>
      </p:sp>
      <p:sp>
        <p:nvSpPr>
          <p:cNvPr id="86" name="椭圆 85"/>
          <p:cNvSpPr/>
          <p:nvPr/>
        </p:nvSpPr>
        <p:spPr>
          <a:xfrm rot="16741234" flipH="1">
            <a:off x="1793619" y="583278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a:ea typeface="微软雅黑" panose="020B0503020204020204" charset="-122"/>
              <a:sym typeface="Arial" panose="020B0604020202020204"/>
            </a:endParaRPr>
          </a:p>
        </p:txBody>
      </p:sp>
      <p:sp>
        <p:nvSpPr>
          <p:cNvPr id="87" name="椭圆 86"/>
          <p:cNvSpPr/>
          <p:nvPr/>
        </p:nvSpPr>
        <p:spPr>
          <a:xfrm rot="16741234" flipH="1">
            <a:off x="2574534" y="433972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a:ea typeface="微软雅黑" panose="020B0503020204020204" charset="-122"/>
              <a:sym typeface="Arial" panose="020B0604020202020204"/>
            </a:endParaRPr>
          </a:p>
        </p:txBody>
      </p:sp>
      <p:sp>
        <p:nvSpPr>
          <p:cNvPr id="88" name="椭圆 87"/>
          <p:cNvSpPr/>
          <p:nvPr/>
        </p:nvSpPr>
        <p:spPr>
          <a:xfrm rot="16741234" flipH="1">
            <a:off x="2407861" y="545082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a:ea typeface="微软雅黑" panose="020B0503020204020204" charset="-122"/>
              <a:sym typeface="Arial" panose="020B0604020202020204"/>
            </a:endParaRPr>
          </a:p>
        </p:txBody>
      </p:sp>
      <p:sp>
        <p:nvSpPr>
          <p:cNvPr id="89" name="椭圆 88"/>
          <p:cNvSpPr/>
          <p:nvPr/>
        </p:nvSpPr>
        <p:spPr>
          <a:xfrm rot="16741234" flipH="1">
            <a:off x="1950148" y="579487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a:ea typeface="微软雅黑" panose="020B0503020204020204" charset="-122"/>
              <a:sym typeface="Arial" panose="020B0604020202020204"/>
            </a:endParaRPr>
          </a:p>
        </p:txBody>
      </p:sp>
      <p:sp>
        <p:nvSpPr>
          <p:cNvPr id="90" name="椭圆 89"/>
          <p:cNvSpPr/>
          <p:nvPr/>
        </p:nvSpPr>
        <p:spPr>
          <a:xfrm rot="16741234" flipH="1">
            <a:off x="3599559" y="4743009"/>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a:ea typeface="微软雅黑" panose="020B0503020204020204" charset="-122"/>
              <a:sym typeface="Arial" panose="020B0604020202020204"/>
            </a:endParaRPr>
          </a:p>
        </p:txBody>
      </p:sp>
      <p:sp>
        <p:nvSpPr>
          <p:cNvPr id="94" name="椭圆 93"/>
          <p:cNvSpPr/>
          <p:nvPr/>
        </p:nvSpPr>
        <p:spPr>
          <a:xfrm rot="16741234" flipH="1">
            <a:off x="3046957" y="545374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a:ea typeface="微软雅黑" panose="020B0503020204020204" charset="-122"/>
              <a:sym typeface="Arial" panose="020B0604020202020204"/>
            </a:endParaRPr>
          </a:p>
        </p:txBody>
      </p:sp>
      <p:sp>
        <p:nvSpPr>
          <p:cNvPr id="95" name="椭圆 94"/>
          <p:cNvSpPr/>
          <p:nvPr/>
        </p:nvSpPr>
        <p:spPr>
          <a:xfrm rot="16741234" flipH="1">
            <a:off x="1086949" y="392233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a:ea typeface="微软雅黑" panose="020B0503020204020204" charset="-122"/>
              <a:sym typeface="Arial" panose="020B0604020202020204"/>
            </a:endParaRPr>
          </a:p>
        </p:txBody>
      </p:sp>
      <p:sp>
        <p:nvSpPr>
          <p:cNvPr id="96" name="椭圆 95"/>
          <p:cNvSpPr/>
          <p:nvPr/>
        </p:nvSpPr>
        <p:spPr>
          <a:xfrm rot="16741234" flipH="1">
            <a:off x="1521313" y="372492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a:ea typeface="微软雅黑" panose="020B0503020204020204" charset="-122"/>
              <a:sym typeface="Arial" panose="020B0604020202020204"/>
            </a:endParaRPr>
          </a:p>
        </p:txBody>
      </p:sp>
      <p:sp>
        <p:nvSpPr>
          <p:cNvPr id="97" name="椭圆 96"/>
          <p:cNvSpPr/>
          <p:nvPr/>
        </p:nvSpPr>
        <p:spPr>
          <a:xfrm rot="16741234">
            <a:off x="2171736" y="6468921"/>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a:ea typeface="微软雅黑" panose="020B0503020204020204" charset="-122"/>
              <a:sym typeface="Arial" panose="020B0604020202020204"/>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6"/>
                                        </p:tgtEl>
                                        <p:attrNameLst>
                                          <p:attrName>ppt_x</p:attrName>
                                          <p:attrName>ppt_y</p:attrName>
                                        </p:attrNameLst>
                                      </p:cBhvr>
                                      <p:rCtr x="1680" y="2199"/>
                                    </p:animMotion>
                                  </p:childTnLst>
                                </p:cTn>
                              </p:par>
                              <p:par>
                                <p:cTn id="16" presetID="10" presetClass="entr" presetSubtype="0" fill="hold" grpId="0" nodeType="withEffect">
                                  <p:stCondLst>
                                    <p:cond delay="75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1250"/>
                                        <p:tgtEl>
                                          <p:spTgt spid="168"/>
                                        </p:tgtEl>
                                      </p:cBhvr>
                                    </p:animEffect>
                                  </p:childTnLst>
                                </p:cTn>
                              </p:par>
                              <p:par>
                                <p:cTn id="19" presetID="42" presetClass="path" presetSubtype="0" decel="30000" fill="hold" grpId="1" nodeType="withEffect">
                                  <p:stCondLst>
                                    <p:cond delay="750"/>
                                  </p:stCondLst>
                                  <p:childTnLst>
                                    <p:animMotion origin="layout" path="M 2.08333E-7 -2.59259E-6 L 0.08177 0.0919 " pathEditMode="relative" rAng="0" ptsTypes="AA">
                                      <p:cBhvr>
                                        <p:cTn id="20" dur="750" spd="-100000" fill="hold"/>
                                        <p:tgtEl>
                                          <p:spTgt spid="168"/>
                                        </p:tgtEl>
                                        <p:attrNameLst>
                                          <p:attrName>ppt_x</p:attrName>
                                          <p:attrName>ppt_y</p:attrName>
                                        </p:attrNameLst>
                                      </p:cBhvr>
                                      <p:rCtr x="4089" y="4583"/>
                                    </p:animMotion>
                                  </p:childTnLst>
                                </p:cTn>
                              </p:par>
                              <p:par>
                                <p:cTn id="21" presetID="10" presetClass="entr" presetSubtype="0" fill="hold" nodeType="withEffect">
                                  <p:stCondLst>
                                    <p:cond delay="1250"/>
                                  </p:stCondLst>
                                  <p:childTnLst>
                                    <p:set>
                                      <p:cBhvr>
                                        <p:cTn id="22" dur="1" fill="hold">
                                          <p:stCondLst>
                                            <p:cond delay="0"/>
                                          </p:stCondLst>
                                        </p:cTn>
                                        <p:tgtEl>
                                          <p:spTgt spid="170"/>
                                        </p:tgtEl>
                                        <p:attrNameLst>
                                          <p:attrName>style.visibility</p:attrName>
                                        </p:attrNameLst>
                                      </p:cBhvr>
                                      <p:to>
                                        <p:strVal val="visible"/>
                                      </p:to>
                                    </p:set>
                                    <p:animEffect transition="in" filter="fade">
                                      <p:cBhvr>
                                        <p:cTn id="23" dur="500"/>
                                        <p:tgtEl>
                                          <p:spTgt spid="170"/>
                                        </p:tgtEl>
                                      </p:cBhvr>
                                    </p:animEffect>
                                  </p:childTnLst>
                                </p:cTn>
                              </p:par>
                              <p:par>
                                <p:cTn id="24" presetID="31" presetClass="entr" presetSubtype="0" fill="hold" nodeType="withEffect">
                                  <p:stCondLst>
                                    <p:cond delay="50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fltVal val="0"/>
                                          </p:val>
                                        </p:tav>
                                        <p:tav tm="100000">
                                          <p:val>
                                            <p:strVal val="#ppt_w"/>
                                          </p:val>
                                        </p:tav>
                                      </p:tavLst>
                                    </p:anim>
                                    <p:anim calcmode="lin" valueType="num">
                                      <p:cBhvr>
                                        <p:cTn id="27" dur="1000" fill="hold"/>
                                        <p:tgtEl>
                                          <p:spTgt spid="5"/>
                                        </p:tgtEl>
                                        <p:attrNameLst>
                                          <p:attrName>ppt_h</p:attrName>
                                        </p:attrNameLst>
                                      </p:cBhvr>
                                      <p:tavLst>
                                        <p:tav tm="0">
                                          <p:val>
                                            <p:fltVal val="0"/>
                                          </p:val>
                                        </p:tav>
                                        <p:tav tm="100000">
                                          <p:val>
                                            <p:strVal val="#ppt_h"/>
                                          </p:val>
                                        </p:tav>
                                      </p:tavLst>
                                    </p:anim>
                                    <p:anim calcmode="lin" valueType="num">
                                      <p:cBhvr>
                                        <p:cTn id="28" dur="1000" fill="hold"/>
                                        <p:tgtEl>
                                          <p:spTgt spid="5"/>
                                        </p:tgtEl>
                                        <p:attrNameLst>
                                          <p:attrName>style.rotation</p:attrName>
                                        </p:attrNameLst>
                                      </p:cBhvr>
                                      <p:tavLst>
                                        <p:tav tm="0">
                                          <p:val>
                                            <p:fltVal val="90"/>
                                          </p:val>
                                        </p:tav>
                                        <p:tav tm="100000">
                                          <p:val>
                                            <p:fltVal val="0"/>
                                          </p:val>
                                        </p:tav>
                                      </p:tavLst>
                                    </p:anim>
                                    <p:animEffect transition="in" filter="fade">
                                      <p:cBhvr>
                                        <p:cTn id="29" dur="1000"/>
                                        <p:tgtEl>
                                          <p:spTgt spid="5"/>
                                        </p:tgtEl>
                                      </p:cBhvr>
                                    </p:animEffect>
                                  </p:childTnLst>
                                </p:cTn>
                              </p:par>
                              <p:par>
                                <p:cTn id="30" presetID="31" presetClass="entr" presetSubtype="0" fill="hold" nodeType="withEffect">
                                  <p:stCondLst>
                                    <p:cond delay="500"/>
                                  </p:stCondLst>
                                  <p:childTnLst>
                                    <p:set>
                                      <p:cBhvr>
                                        <p:cTn id="31" dur="1" fill="hold">
                                          <p:stCondLst>
                                            <p:cond delay="0"/>
                                          </p:stCondLst>
                                        </p:cTn>
                                        <p:tgtEl>
                                          <p:spTgt spid="9"/>
                                        </p:tgtEl>
                                        <p:attrNameLst>
                                          <p:attrName>style.visibility</p:attrName>
                                        </p:attrNameLst>
                                      </p:cBhvr>
                                      <p:to>
                                        <p:strVal val="visible"/>
                                      </p:to>
                                    </p:set>
                                    <p:anim calcmode="lin" valueType="num">
                                      <p:cBhvr>
                                        <p:cTn id="32" dur="1000" fill="hold"/>
                                        <p:tgtEl>
                                          <p:spTgt spid="9"/>
                                        </p:tgtEl>
                                        <p:attrNameLst>
                                          <p:attrName>ppt_w</p:attrName>
                                        </p:attrNameLst>
                                      </p:cBhvr>
                                      <p:tavLst>
                                        <p:tav tm="0">
                                          <p:val>
                                            <p:fltVal val="0"/>
                                          </p:val>
                                        </p:tav>
                                        <p:tav tm="100000">
                                          <p:val>
                                            <p:strVal val="#ppt_w"/>
                                          </p:val>
                                        </p:tav>
                                      </p:tavLst>
                                    </p:anim>
                                    <p:anim calcmode="lin" valueType="num">
                                      <p:cBhvr>
                                        <p:cTn id="33" dur="1000" fill="hold"/>
                                        <p:tgtEl>
                                          <p:spTgt spid="9"/>
                                        </p:tgtEl>
                                        <p:attrNameLst>
                                          <p:attrName>ppt_h</p:attrName>
                                        </p:attrNameLst>
                                      </p:cBhvr>
                                      <p:tavLst>
                                        <p:tav tm="0">
                                          <p:val>
                                            <p:fltVal val="0"/>
                                          </p:val>
                                        </p:tav>
                                        <p:tav tm="100000">
                                          <p:val>
                                            <p:strVal val="#ppt_h"/>
                                          </p:val>
                                        </p:tav>
                                      </p:tavLst>
                                    </p:anim>
                                    <p:anim calcmode="lin" valueType="num">
                                      <p:cBhvr>
                                        <p:cTn id="34" dur="1000" fill="hold"/>
                                        <p:tgtEl>
                                          <p:spTgt spid="9"/>
                                        </p:tgtEl>
                                        <p:attrNameLst>
                                          <p:attrName>style.rotation</p:attrName>
                                        </p:attrNameLst>
                                      </p:cBhvr>
                                      <p:tavLst>
                                        <p:tav tm="0">
                                          <p:val>
                                            <p:fltVal val="90"/>
                                          </p:val>
                                        </p:tav>
                                        <p:tav tm="100000">
                                          <p:val>
                                            <p:fltVal val="0"/>
                                          </p:val>
                                        </p:tav>
                                      </p:tavLst>
                                    </p:anim>
                                    <p:animEffect transition="in" filter="fade">
                                      <p:cBhvr>
                                        <p:cTn id="35" dur="1000"/>
                                        <p:tgtEl>
                                          <p:spTgt spid="9"/>
                                        </p:tgtEl>
                                      </p:cBhvr>
                                    </p:animEffect>
                                  </p:childTnLst>
                                </p:cTn>
                              </p:par>
                              <p:par>
                                <p:cTn id="36" presetID="31" presetClass="entr" presetSubtype="0" fill="hold" nodeType="withEffect">
                                  <p:stCondLst>
                                    <p:cond delay="5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1000" fill="hold"/>
                                        <p:tgtEl>
                                          <p:spTgt spid="10"/>
                                        </p:tgtEl>
                                        <p:attrNameLst>
                                          <p:attrName>ppt_w</p:attrName>
                                        </p:attrNameLst>
                                      </p:cBhvr>
                                      <p:tavLst>
                                        <p:tav tm="0">
                                          <p:val>
                                            <p:fltVal val="0"/>
                                          </p:val>
                                        </p:tav>
                                        <p:tav tm="100000">
                                          <p:val>
                                            <p:strVal val="#ppt_w"/>
                                          </p:val>
                                        </p:tav>
                                      </p:tavLst>
                                    </p:anim>
                                    <p:anim calcmode="lin" valueType="num">
                                      <p:cBhvr>
                                        <p:cTn id="39" dur="1000" fill="hold"/>
                                        <p:tgtEl>
                                          <p:spTgt spid="10"/>
                                        </p:tgtEl>
                                        <p:attrNameLst>
                                          <p:attrName>ppt_h</p:attrName>
                                        </p:attrNameLst>
                                      </p:cBhvr>
                                      <p:tavLst>
                                        <p:tav tm="0">
                                          <p:val>
                                            <p:fltVal val="0"/>
                                          </p:val>
                                        </p:tav>
                                        <p:tav tm="100000">
                                          <p:val>
                                            <p:strVal val="#ppt_h"/>
                                          </p:val>
                                        </p:tav>
                                      </p:tavLst>
                                    </p:anim>
                                    <p:anim calcmode="lin" valueType="num">
                                      <p:cBhvr>
                                        <p:cTn id="40" dur="1000" fill="hold"/>
                                        <p:tgtEl>
                                          <p:spTgt spid="10"/>
                                        </p:tgtEl>
                                        <p:attrNameLst>
                                          <p:attrName>style.rotation</p:attrName>
                                        </p:attrNameLst>
                                      </p:cBhvr>
                                      <p:tavLst>
                                        <p:tav tm="0">
                                          <p:val>
                                            <p:fltVal val="90"/>
                                          </p:val>
                                        </p:tav>
                                        <p:tav tm="100000">
                                          <p:val>
                                            <p:fltVal val="0"/>
                                          </p:val>
                                        </p:tav>
                                      </p:tavLst>
                                    </p:anim>
                                    <p:animEffect transition="in" filter="fade">
                                      <p:cBhvr>
                                        <p:cTn id="41" dur="1000"/>
                                        <p:tgtEl>
                                          <p:spTgt spid="10"/>
                                        </p:tgtEl>
                                      </p:cBhvr>
                                    </p:animEffect>
                                  </p:childTnLst>
                                </p:cTn>
                              </p:par>
                              <p:par>
                                <p:cTn id="42" presetID="31" presetClass="entr" presetSubtype="0"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 calcmode="lin" valueType="num">
                                      <p:cBhvr>
                                        <p:cTn id="44" dur="1000" fill="hold"/>
                                        <p:tgtEl>
                                          <p:spTgt spid="11"/>
                                        </p:tgtEl>
                                        <p:attrNameLst>
                                          <p:attrName>ppt_w</p:attrName>
                                        </p:attrNameLst>
                                      </p:cBhvr>
                                      <p:tavLst>
                                        <p:tav tm="0">
                                          <p:val>
                                            <p:fltVal val="0"/>
                                          </p:val>
                                        </p:tav>
                                        <p:tav tm="100000">
                                          <p:val>
                                            <p:strVal val="#ppt_w"/>
                                          </p:val>
                                        </p:tav>
                                      </p:tavLst>
                                    </p:anim>
                                    <p:anim calcmode="lin" valueType="num">
                                      <p:cBhvr>
                                        <p:cTn id="45" dur="1000" fill="hold"/>
                                        <p:tgtEl>
                                          <p:spTgt spid="11"/>
                                        </p:tgtEl>
                                        <p:attrNameLst>
                                          <p:attrName>ppt_h</p:attrName>
                                        </p:attrNameLst>
                                      </p:cBhvr>
                                      <p:tavLst>
                                        <p:tav tm="0">
                                          <p:val>
                                            <p:fltVal val="0"/>
                                          </p:val>
                                        </p:tav>
                                        <p:tav tm="100000">
                                          <p:val>
                                            <p:strVal val="#ppt_h"/>
                                          </p:val>
                                        </p:tav>
                                      </p:tavLst>
                                    </p:anim>
                                    <p:anim calcmode="lin" valueType="num">
                                      <p:cBhvr>
                                        <p:cTn id="46" dur="1000" fill="hold"/>
                                        <p:tgtEl>
                                          <p:spTgt spid="11"/>
                                        </p:tgtEl>
                                        <p:attrNameLst>
                                          <p:attrName>style.rotation</p:attrName>
                                        </p:attrNameLst>
                                      </p:cBhvr>
                                      <p:tavLst>
                                        <p:tav tm="0">
                                          <p:val>
                                            <p:fltVal val="90"/>
                                          </p:val>
                                        </p:tav>
                                        <p:tav tm="100000">
                                          <p:val>
                                            <p:fltVal val="0"/>
                                          </p:val>
                                        </p:tav>
                                      </p:tavLst>
                                    </p:anim>
                                    <p:animEffect transition="in" filter="fade">
                                      <p:cBhvr>
                                        <p:cTn id="47" dur="1000"/>
                                        <p:tgtEl>
                                          <p:spTgt spid="11"/>
                                        </p:tgtEl>
                                      </p:cBhvr>
                                    </p:animEffect>
                                  </p:childTnLst>
                                </p:cTn>
                              </p:par>
                              <p:par>
                                <p:cTn id="48" presetID="31" presetClass="entr" presetSubtype="0" fill="hold" nodeType="withEffect">
                                  <p:stCondLst>
                                    <p:cond delay="500"/>
                                  </p:stCondLst>
                                  <p:childTnLst>
                                    <p:set>
                                      <p:cBhvr>
                                        <p:cTn id="49" dur="1" fill="hold">
                                          <p:stCondLst>
                                            <p:cond delay="0"/>
                                          </p:stCondLst>
                                        </p:cTn>
                                        <p:tgtEl>
                                          <p:spTgt spid="27"/>
                                        </p:tgtEl>
                                        <p:attrNameLst>
                                          <p:attrName>style.visibility</p:attrName>
                                        </p:attrNameLst>
                                      </p:cBhvr>
                                      <p:to>
                                        <p:strVal val="visible"/>
                                      </p:to>
                                    </p:set>
                                    <p:anim calcmode="lin" valueType="num">
                                      <p:cBhvr>
                                        <p:cTn id="50" dur="1000" fill="hold"/>
                                        <p:tgtEl>
                                          <p:spTgt spid="27"/>
                                        </p:tgtEl>
                                        <p:attrNameLst>
                                          <p:attrName>ppt_w</p:attrName>
                                        </p:attrNameLst>
                                      </p:cBhvr>
                                      <p:tavLst>
                                        <p:tav tm="0">
                                          <p:val>
                                            <p:fltVal val="0"/>
                                          </p:val>
                                        </p:tav>
                                        <p:tav tm="100000">
                                          <p:val>
                                            <p:strVal val="#ppt_w"/>
                                          </p:val>
                                        </p:tav>
                                      </p:tavLst>
                                    </p:anim>
                                    <p:anim calcmode="lin" valueType="num">
                                      <p:cBhvr>
                                        <p:cTn id="51" dur="1000" fill="hold"/>
                                        <p:tgtEl>
                                          <p:spTgt spid="27"/>
                                        </p:tgtEl>
                                        <p:attrNameLst>
                                          <p:attrName>ppt_h</p:attrName>
                                        </p:attrNameLst>
                                      </p:cBhvr>
                                      <p:tavLst>
                                        <p:tav tm="0">
                                          <p:val>
                                            <p:fltVal val="0"/>
                                          </p:val>
                                        </p:tav>
                                        <p:tav tm="100000">
                                          <p:val>
                                            <p:strVal val="#ppt_h"/>
                                          </p:val>
                                        </p:tav>
                                      </p:tavLst>
                                    </p:anim>
                                    <p:anim calcmode="lin" valueType="num">
                                      <p:cBhvr>
                                        <p:cTn id="52" dur="1000" fill="hold"/>
                                        <p:tgtEl>
                                          <p:spTgt spid="27"/>
                                        </p:tgtEl>
                                        <p:attrNameLst>
                                          <p:attrName>style.rotation</p:attrName>
                                        </p:attrNameLst>
                                      </p:cBhvr>
                                      <p:tavLst>
                                        <p:tav tm="0">
                                          <p:val>
                                            <p:fltVal val="90"/>
                                          </p:val>
                                        </p:tav>
                                        <p:tav tm="100000">
                                          <p:val>
                                            <p:fltVal val="0"/>
                                          </p:val>
                                        </p:tav>
                                      </p:tavLst>
                                    </p:anim>
                                    <p:animEffect transition="in" filter="fade">
                                      <p:cBhvr>
                                        <p:cTn id="53" dur="1000"/>
                                        <p:tgtEl>
                                          <p:spTgt spid="27"/>
                                        </p:tgtEl>
                                      </p:cBhvr>
                                    </p:animEffect>
                                  </p:childTnLst>
                                </p:cTn>
                              </p:par>
                              <p:par>
                                <p:cTn id="54" presetID="31" presetClass="entr" presetSubtype="0" fill="hold" nodeType="withEffect">
                                  <p:stCondLst>
                                    <p:cond delay="500"/>
                                  </p:stCondLst>
                                  <p:childTnLst>
                                    <p:set>
                                      <p:cBhvr>
                                        <p:cTn id="55" dur="1" fill="hold">
                                          <p:stCondLst>
                                            <p:cond delay="0"/>
                                          </p:stCondLst>
                                        </p:cTn>
                                        <p:tgtEl>
                                          <p:spTgt spid="71"/>
                                        </p:tgtEl>
                                        <p:attrNameLst>
                                          <p:attrName>style.visibility</p:attrName>
                                        </p:attrNameLst>
                                      </p:cBhvr>
                                      <p:to>
                                        <p:strVal val="visible"/>
                                      </p:to>
                                    </p:set>
                                    <p:anim calcmode="lin" valueType="num">
                                      <p:cBhvr>
                                        <p:cTn id="56" dur="1000" fill="hold"/>
                                        <p:tgtEl>
                                          <p:spTgt spid="71"/>
                                        </p:tgtEl>
                                        <p:attrNameLst>
                                          <p:attrName>ppt_w</p:attrName>
                                        </p:attrNameLst>
                                      </p:cBhvr>
                                      <p:tavLst>
                                        <p:tav tm="0">
                                          <p:val>
                                            <p:fltVal val="0"/>
                                          </p:val>
                                        </p:tav>
                                        <p:tav tm="100000">
                                          <p:val>
                                            <p:strVal val="#ppt_w"/>
                                          </p:val>
                                        </p:tav>
                                      </p:tavLst>
                                    </p:anim>
                                    <p:anim calcmode="lin" valueType="num">
                                      <p:cBhvr>
                                        <p:cTn id="57" dur="1000" fill="hold"/>
                                        <p:tgtEl>
                                          <p:spTgt spid="71"/>
                                        </p:tgtEl>
                                        <p:attrNameLst>
                                          <p:attrName>ppt_h</p:attrName>
                                        </p:attrNameLst>
                                      </p:cBhvr>
                                      <p:tavLst>
                                        <p:tav tm="0">
                                          <p:val>
                                            <p:fltVal val="0"/>
                                          </p:val>
                                        </p:tav>
                                        <p:tav tm="100000">
                                          <p:val>
                                            <p:strVal val="#ppt_h"/>
                                          </p:val>
                                        </p:tav>
                                      </p:tavLst>
                                    </p:anim>
                                    <p:anim calcmode="lin" valueType="num">
                                      <p:cBhvr>
                                        <p:cTn id="58" dur="1000" fill="hold"/>
                                        <p:tgtEl>
                                          <p:spTgt spid="71"/>
                                        </p:tgtEl>
                                        <p:attrNameLst>
                                          <p:attrName>style.rotation</p:attrName>
                                        </p:attrNameLst>
                                      </p:cBhvr>
                                      <p:tavLst>
                                        <p:tav tm="0">
                                          <p:val>
                                            <p:fltVal val="90"/>
                                          </p:val>
                                        </p:tav>
                                        <p:tav tm="100000">
                                          <p:val>
                                            <p:fltVal val="0"/>
                                          </p:val>
                                        </p:tav>
                                      </p:tavLst>
                                    </p:anim>
                                    <p:animEffect transition="in" filter="fade">
                                      <p:cBhvr>
                                        <p:cTn id="59" dur="1000"/>
                                        <p:tgtEl>
                                          <p:spTgt spid="71"/>
                                        </p:tgtEl>
                                      </p:cBhvr>
                                    </p:animEffect>
                                  </p:childTnLst>
                                </p:cTn>
                              </p:par>
                              <p:par>
                                <p:cTn id="60" presetID="31" presetClass="entr" presetSubtype="0" fill="hold" nodeType="withEffect">
                                  <p:stCondLst>
                                    <p:cond delay="500"/>
                                  </p:stCondLst>
                                  <p:childTnLst>
                                    <p:set>
                                      <p:cBhvr>
                                        <p:cTn id="61" dur="1" fill="hold">
                                          <p:stCondLst>
                                            <p:cond delay="0"/>
                                          </p:stCondLst>
                                        </p:cTn>
                                        <p:tgtEl>
                                          <p:spTgt spid="72"/>
                                        </p:tgtEl>
                                        <p:attrNameLst>
                                          <p:attrName>style.visibility</p:attrName>
                                        </p:attrNameLst>
                                      </p:cBhvr>
                                      <p:to>
                                        <p:strVal val="visible"/>
                                      </p:to>
                                    </p:set>
                                    <p:anim calcmode="lin" valueType="num">
                                      <p:cBhvr>
                                        <p:cTn id="62" dur="1000" fill="hold"/>
                                        <p:tgtEl>
                                          <p:spTgt spid="72"/>
                                        </p:tgtEl>
                                        <p:attrNameLst>
                                          <p:attrName>ppt_w</p:attrName>
                                        </p:attrNameLst>
                                      </p:cBhvr>
                                      <p:tavLst>
                                        <p:tav tm="0">
                                          <p:val>
                                            <p:fltVal val="0"/>
                                          </p:val>
                                        </p:tav>
                                        <p:tav tm="100000">
                                          <p:val>
                                            <p:strVal val="#ppt_w"/>
                                          </p:val>
                                        </p:tav>
                                      </p:tavLst>
                                    </p:anim>
                                    <p:anim calcmode="lin" valueType="num">
                                      <p:cBhvr>
                                        <p:cTn id="63" dur="1000" fill="hold"/>
                                        <p:tgtEl>
                                          <p:spTgt spid="72"/>
                                        </p:tgtEl>
                                        <p:attrNameLst>
                                          <p:attrName>ppt_h</p:attrName>
                                        </p:attrNameLst>
                                      </p:cBhvr>
                                      <p:tavLst>
                                        <p:tav tm="0">
                                          <p:val>
                                            <p:fltVal val="0"/>
                                          </p:val>
                                        </p:tav>
                                        <p:tav tm="100000">
                                          <p:val>
                                            <p:strVal val="#ppt_h"/>
                                          </p:val>
                                        </p:tav>
                                      </p:tavLst>
                                    </p:anim>
                                    <p:anim calcmode="lin" valueType="num">
                                      <p:cBhvr>
                                        <p:cTn id="64" dur="1000" fill="hold"/>
                                        <p:tgtEl>
                                          <p:spTgt spid="72"/>
                                        </p:tgtEl>
                                        <p:attrNameLst>
                                          <p:attrName>style.rotation</p:attrName>
                                        </p:attrNameLst>
                                      </p:cBhvr>
                                      <p:tavLst>
                                        <p:tav tm="0">
                                          <p:val>
                                            <p:fltVal val="90"/>
                                          </p:val>
                                        </p:tav>
                                        <p:tav tm="100000">
                                          <p:val>
                                            <p:fltVal val="0"/>
                                          </p:val>
                                        </p:tav>
                                      </p:tavLst>
                                    </p:anim>
                                    <p:animEffect transition="in" filter="fade">
                                      <p:cBhvr>
                                        <p:cTn id="65" dur="1000"/>
                                        <p:tgtEl>
                                          <p:spTgt spid="72"/>
                                        </p:tgtEl>
                                      </p:cBhvr>
                                    </p:animEffect>
                                  </p:childTnLst>
                                </p:cTn>
                              </p:par>
                              <p:par>
                                <p:cTn id="66" presetID="31" presetClass="entr" presetSubtype="0" fill="hold" nodeType="withEffect">
                                  <p:stCondLst>
                                    <p:cond delay="500"/>
                                  </p:stCondLst>
                                  <p:childTnLst>
                                    <p:set>
                                      <p:cBhvr>
                                        <p:cTn id="67" dur="1" fill="hold">
                                          <p:stCondLst>
                                            <p:cond delay="0"/>
                                          </p:stCondLst>
                                        </p:cTn>
                                        <p:tgtEl>
                                          <p:spTgt spid="73"/>
                                        </p:tgtEl>
                                        <p:attrNameLst>
                                          <p:attrName>style.visibility</p:attrName>
                                        </p:attrNameLst>
                                      </p:cBhvr>
                                      <p:to>
                                        <p:strVal val="visible"/>
                                      </p:to>
                                    </p:set>
                                    <p:anim calcmode="lin" valueType="num">
                                      <p:cBhvr>
                                        <p:cTn id="68" dur="1000" fill="hold"/>
                                        <p:tgtEl>
                                          <p:spTgt spid="73"/>
                                        </p:tgtEl>
                                        <p:attrNameLst>
                                          <p:attrName>ppt_w</p:attrName>
                                        </p:attrNameLst>
                                      </p:cBhvr>
                                      <p:tavLst>
                                        <p:tav tm="0">
                                          <p:val>
                                            <p:fltVal val="0"/>
                                          </p:val>
                                        </p:tav>
                                        <p:tav tm="100000">
                                          <p:val>
                                            <p:strVal val="#ppt_w"/>
                                          </p:val>
                                        </p:tav>
                                      </p:tavLst>
                                    </p:anim>
                                    <p:anim calcmode="lin" valueType="num">
                                      <p:cBhvr>
                                        <p:cTn id="69" dur="1000" fill="hold"/>
                                        <p:tgtEl>
                                          <p:spTgt spid="73"/>
                                        </p:tgtEl>
                                        <p:attrNameLst>
                                          <p:attrName>ppt_h</p:attrName>
                                        </p:attrNameLst>
                                      </p:cBhvr>
                                      <p:tavLst>
                                        <p:tav tm="0">
                                          <p:val>
                                            <p:fltVal val="0"/>
                                          </p:val>
                                        </p:tav>
                                        <p:tav tm="100000">
                                          <p:val>
                                            <p:strVal val="#ppt_h"/>
                                          </p:val>
                                        </p:tav>
                                      </p:tavLst>
                                    </p:anim>
                                    <p:anim calcmode="lin" valueType="num">
                                      <p:cBhvr>
                                        <p:cTn id="70" dur="1000" fill="hold"/>
                                        <p:tgtEl>
                                          <p:spTgt spid="73"/>
                                        </p:tgtEl>
                                        <p:attrNameLst>
                                          <p:attrName>style.rotation</p:attrName>
                                        </p:attrNameLst>
                                      </p:cBhvr>
                                      <p:tavLst>
                                        <p:tav tm="0">
                                          <p:val>
                                            <p:fltVal val="90"/>
                                          </p:val>
                                        </p:tav>
                                        <p:tav tm="100000">
                                          <p:val>
                                            <p:fltVal val="0"/>
                                          </p:val>
                                        </p:tav>
                                      </p:tavLst>
                                    </p:anim>
                                    <p:animEffect transition="in" filter="fade">
                                      <p:cBhvr>
                                        <p:cTn id="71" dur="1000"/>
                                        <p:tgtEl>
                                          <p:spTgt spid="73"/>
                                        </p:tgtEl>
                                      </p:cBhvr>
                                    </p:animEffect>
                                  </p:childTnLst>
                                </p:cTn>
                              </p:par>
                              <p:par>
                                <p:cTn id="72" presetID="31" presetClass="entr" presetSubtype="0" fill="hold" nodeType="withEffect">
                                  <p:stCondLst>
                                    <p:cond delay="500"/>
                                  </p:stCondLst>
                                  <p:childTnLst>
                                    <p:set>
                                      <p:cBhvr>
                                        <p:cTn id="73" dur="1" fill="hold">
                                          <p:stCondLst>
                                            <p:cond delay="0"/>
                                          </p:stCondLst>
                                        </p:cTn>
                                        <p:tgtEl>
                                          <p:spTgt spid="74"/>
                                        </p:tgtEl>
                                        <p:attrNameLst>
                                          <p:attrName>style.visibility</p:attrName>
                                        </p:attrNameLst>
                                      </p:cBhvr>
                                      <p:to>
                                        <p:strVal val="visible"/>
                                      </p:to>
                                    </p:set>
                                    <p:anim calcmode="lin" valueType="num">
                                      <p:cBhvr>
                                        <p:cTn id="74" dur="1000" fill="hold"/>
                                        <p:tgtEl>
                                          <p:spTgt spid="74"/>
                                        </p:tgtEl>
                                        <p:attrNameLst>
                                          <p:attrName>ppt_w</p:attrName>
                                        </p:attrNameLst>
                                      </p:cBhvr>
                                      <p:tavLst>
                                        <p:tav tm="0">
                                          <p:val>
                                            <p:fltVal val="0"/>
                                          </p:val>
                                        </p:tav>
                                        <p:tav tm="100000">
                                          <p:val>
                                            <p:strVal val="#ppt_w"/>
                                          </p:val>
                                        </p:tav>
                                      </p:tavLst>
                                    </p:anim>
                                    <p:anim calcmode="lin" valueType="num">
                                      <p:cBhvr>
                                        <p:cTn id="75" dur="1000" fill="hold"/>
                                        <p:tgtEl>
                                          <p:spTgt spid="74"/>
                                        </p:tgtEl>
                                        <p:attrNameLst>
                                          <p:attrName>ppt_h</p:attrName>
                                        </p:attrNameLst>
                                      </p:cBhvr>
                                      <p:tavLst>
                                        <p:tav tm="0">
                                          <p:val>
                                            <p:fltVal val="0"/>
                                          </p:val>
                                        </p:tav>
                                        <p:tav tm="100000">
                                          <p:val>
                                            <p:strVal val="#ppt_h"/>
                                          </p:val>
                                        </p:tav>
                                      </p:tavLst>
                                    </p:anim>
                                    <p:anim calcmode="lin" valueType="num">
                                      <p:cBhvr>
                                        <p:cTn id="76" dur="1000" fill="hold"/>
                                        <p:tgtEl>
                                          <p:spTgt spid="74"/>
                                        </p:tgtEl>
                                        <p:attrNameLst>
                                          <p:attrName>style.rotation</p:attrName>
                                        </p:attrNameLst>
                                      </p:cBhvr>
                                      <p:tavLst>
                                        <p:tav tm="0">
                                          <p:val>
                                            <p:fltVal val="90"/>
                                          </p:val>
                                        </p:tav>
                                        <p:tav tm="100000">
                                          <p:val>
                                            <p:fltVal val="0"/>
                                          </p:val>
                                        </p:tav>
                                      </p:tavLst>
                                    </p:anim>
                                    <p:animEffect transition="in" filter="fade">
                                      <p:cBhvr>
                                        <p:cTn id="77" dur="1000"/>
                                        <p:tgtEl>
                                          <p:spTgt spid="74"/>
                                        </p:tgtEl>
                                      </p:cBhvr>
                                    </p:animEffect>
                                  </p:childTnLst>
                                </p:cTn>
                              </p:par>
                              <p:par>
                                <p:cTn id="78" presetID="31" presetClass="entr" presetSubtype="0" fill="hold" grpId="0" nodeType="withEffect">
                                  <p:stCondLst>
                                    <p:cond delay="500"/>
                                  </p:stCondLst>
                                  <p:childTnLst>
                                    <p:set>
                                      <p:cBhvr>
                                        <p:cTn id="79" dur="1" fill="hold">
                                          <p:stCondLst>
                                            <p:cond delay="0"/>
                                          </p:stCondLst>
                                        </p:cTn>
                                        <p:tgtEl>
                                          <p:spTgt spid="75"/>
                                        </p:tgtEl>
                                        <p:attrNameLst>
                                          <p:attrName>style.visibility</p:attrName>
                                        </p:attrNameLst>
                                      </p:cBhvr>
                                      <p:to>
                                        <p:strVal val="visible"/>
                                      </p:to>
                                    </p:set>
                                    <p:anim calcmode="lin" valueType="num">
                                      <p:cBhvr>
                                        <p:cTn id="80" dur="1000" fill="hold"/>
                                        <p:tgtEl>
                                          <p:spTgt spid="75"/>
                                        </p:tgtEl>
                                        <p:attrNameLst>
                                          <p:attrName>ppt_w</p:attrName>
                                        </p:attrNameLst>
                                      </p:cBhvr>
                                      <p:tavLst>
                                        <p:tav tm="0">
                                          <p:val>
                                            <p:fltVal val="0"/>
                                          </p:val>
                                        </p:tav>
                                        <p:tav tm="100000">
                                          <p:val>
                                            <p:strVal val="#ppt_w"/>
                                          </p:val>
                                        </p:tav>
                                      </p:tavLst>
                                    </p:anim>
                                    <p:anim calcmode="lin" valueType="num">
                                      <p:cBhvr>
                                        <p:cTn id="81" dur="1000" fill="hold"/>
                                        <p:tgtEl>
                                          <p:spTgt spid="75"/>
                                        </p:tgtEl>
                                        <p:attrNameLst>
                                          <p:attrName>ppt_h</p:attrName>
                                        </p:attrNameLst>
                                      </p:cBhvr>
                                      <p:tavLst>
                                        <p:tav tm="0">
                                          <p:val>
                                            <p:fltVal val="0"/>
                                          </p:val>
                                        </p:tav>
                                        <p:tav tm="100000">
                                          <p:val>
                                            <p:strVal val="#ppt_h"/>
                                          </p:val>
                                        </p:tav>
                                      </p:tavLst>
                                    </p:anim>
                                    <p:anim calcmode="lin" valueType="num">
                                      <p:cBhvr>
                                        <p:cTn id="82" dur="1000" fill="hold"/>
                                        <p:tgtEl>
                                          <p:spTgt spid="75"/>
                                        </p:tgtEl>
                                        <p:attrNameLst>
                                          <p:attrName>style.rotation</p:attrName>
                                        </p:attrNameLst>
                                      </p:cBhvr>
                                      <p:tavLst>
                                        <p:tav tm="0">
                                          <p:val>
                                            <p:fltVal val="90"/>
                                          </p:val>
                                        </p:tav>
                                        <p:tav tm="100000">
                                          <p:val>
                                            <p:fltVal val="0"/>
                                          </p:val>
                                        </p:tav>
                                      </p:tavLst>
                                    </p:anim>
                                    <p:animEffect transition="in" filter="fade">
                                      <p:cBhvr>
                                        <p:cTn id="83" dur="1000"/>
                                        <p:tgtEl>
                                          <p:spTgt spid="75"/>
                                        </p:tgtEl>
                                      </p:cBhvr>
                                    </p:animEffect>
                                  </p:childTnLst>
                                </p:cTn>
                              </p:par>
                              <p:par>
                                <p:cTn id="84" presetID="31" presetClass="entr" presetSubtype="0" fill="hold" grpId="0" nodeType="withEffect">
                                  <p:stCondLst>
                                    <p:cond delay="500"/>
                                  </p:stCondLst>
                                  <p:childTnLst>
                                    <p:set>
                                      <p:cBhvr>
                                        <p:cTn id="85" dur="1" fill="hold">
                                          <p:stCondLst>
                                            <p:cond delay="0"/>
                                          </p:stCondLst>
                                        </p:cTn>
                                        <p:tgtEl>
                                          <p:spTgt spid="76"/>
                                        </p:tgtEl>
                                        <p:attrNameLst>
                                          <p:attrName>style.visibility</p:attrName>
                                        </p:attrNameLst>
                                      </p:cBhvr>
                                      <p:to>
                                        <p:strVal val="visible"/>
                                      </p:to>
                                    </p:set>
                                    <p:anim calcmode="lin" valueType="num">
                                      <p:cBhvr>
                                        <p:cTn id="86" dur="1000" fill="hold"/>
                                        <p:tgtEl>
                                          <p:spTgt spid="76"/>
                                        </p:tgtEl>
                                        <p:attrNameLst>
                                          <p:attrName>ppt_w</p:attrName>
                                        </p:attrNameLst>
                                      </p:cBhvr>
                                      <p:tavLst>
                                        <p:tav tm="0">
                                          <p:val>
                                            <p:fltVal val="0"/>
                                          </p:val>
                                        </p:tav>
                                        <p:tav tm="100000">
                                          <p:val>
                                            <p:strVal val="#ppt_w"/>
                                          </p:val>
                                        </p:tav>
                                      </p:tavLst>
                                    </p:anim>
                                    <p:anim calcmode="lin" valueType="num">
                                      <p:cBhvr>
                                        <p:cTn id="87" dur="1000" fill="hold"/>
                                        <p:tgtEl>
                                          <p:spTgt spid="76"/>
                                        </p:tgtEl>
                                        <p:attrNameLst>
                                          <p:attrName>ppt_h</p:attrName>
                                        </p:attrNameLst>
                                      </p:cBhvr>
                                      <p:tavLst>
                                        <p:tav tm="0">
                                          <p:val>
                                            <p:fltVal val="0"/>
                                          </p:val>
                                        </p:tav>
                                        <p:tav tm="100000">
                                          <p:val>
                                            <p:strVal val="#ppt_h"/>
                                          </p:val>
                                        </p:tav>
                                      </p:tavLst>
                                    </p:anim>
                                    <p:anim calcmode="lin" valueType="num">
                                      <p:cBhvr>
                                        <p:cTn id="88" dur="1000" fill="hold"/>
                                        <p:tgtEl>
                                          <p:spTgt spid="76"/>
                                        </p:tgtEl>
                                        <p:attrNameLst>
                                          <p:attrName>style.rotation</p:attrName>
                                        </p:attrNameLst>
                                      </p:cBhvr>
                                      <p:tavLst>
                                        <p:tav tm="0">
                                          <p:val>
                                            <p:fltVal val="90"/>
                                          </p:val>
                                        </p:tav>
                                        <p:tav tm="100000">
                                          <p:val>
                                            <p:fltVal val="0"/>
                                          </p:val>
                                        </p:tav>
                                      </p:tavLst>
                                    </p:anim>
                                    <p:animEffect transition="in" filter="fade">
                                      <p:cBhvr>
                                        <p:cTn id="89" dur="1000"/>
                                        <p:tgtEl>
                                          <p:spTgt spid="76"/>
                                        </p:tgtEl>
                                      </p:cBhvr>
                                    </p:animEffect>
                                  </p:childTnLst>
                                </p:cTn>
                              </p:par>
                              <p:par>
                                <p:cTn id="90" presetID="31" presetClass="entr" presetSubtype="0" fill="hold" grpId="0" nodeType="withEffect">
                                  <p:stCondLst>
                                    <p:cond delay="500"/>
                                  </p:stCondLst>
                                  <p:childTnLst>
                                    <p:set>
                                      <p:cBhvr>
                                        <p:cTn id="91" dur="1" fill="hold">
                                          <p:stCondLst>
                                            <p:cond delay="0"/>
                                          </p:stCondLst>
                                        </p:cTn>
                                        <p:tgtEl>
                                          <p:spTgt spid="77"/>
                                        </p:tgtEl>
                                        <p:attrNameLst>
                                          <p:attrName>style.visibility</p:attrName>
                                        </p:attrNameLst>
                                      </p:cBhvr>
                                      <p:to>
                                        <p:strVal val="visible"/>
                                      </p:to>
                                    </p:set>
                                    <p:anim calcmode="lin" valueType="num">
                                      <p:cBhvr>
                                        <p:cTn id="92" dur="1000" fill="hold"/>
                                        <p:tgtEl>
                                          <p:spTgt spid="77"/>
                                        </p:tgtEl>
                                        <p:attrNameLst>
                                          <p:attrName>ppt_w</p:attrName>
                                        </p:attrNameLst>
                                      </p:cBhvr>
                                      <p:tavLst>
                                        <p:tav tm="0">
                                          <p:val>
                                            <p:fltVal val="0"/>
                                          </p:val>
                                        </p:tav>
                                        <p:tav tm="100000">
                                          <p:val>
                                            <p:strVal val="#ppt_w"/>
                                          </p:val>
                                        </p:tav>
                                      </p:tavLst>
                                    </p:anim>
                                    <p:anim calcmode="lin" valueType="num">
                                      <p:cBhvr>
                                        <p:cTn id="93" dur="1000" fill="hold"/>
                                        <p:tgtEl>
                                          <p:spTgt spid="77"/>
                                        </p:tgtEl>
                                        <p:attrNameLst>
                                          <p:attrName>ppt_h</p:attrName>
                                        </p:attrNameLst>
                                      </p:cBhvr>
                                      <p:tavLst>
                                        <p:tav tm="0">
                                          <p:val>
                                            <p:fltVal val="0"/>
                                          </p:val>
                                        </p:tav>
                                        <p:tav tm="100000">
                                          <p:val>
                                            <p:strVal val="#ppt_h"/>
                                          </p:val>
                                        </p:tav>
                                      </p:tavLst>
                                    </p:anim>
                                    <p:anim calcmode="lin" valueType="num">
                                      <p:cBhvr>
                                        <p:cTn id="94" dur="1000" fill="hold"/>
                                        <p:tgtEl>
                                          <p:spTgt spid="77"/>
                                        </p:tgtEl>
                                        <p:attrNameLst>
                                          <p:attrName>style.rotation</p:attrName>
                                        </p:attrNameLst>
                                      </p:cBhvr>
                                      <p:tavLst>
                                        <p:tav tm="0">
                                          <p:val>
                                            <p:fltVal val="90"/>
                                          </p:val>
                                        </p:tav>
                                        <p:tav tm="100000">
                                          <p:val>
                                            <p:fltVal val="0"/>
                                          </p:val>
                                        </p:tav>
                                      </p:tavLst>
                                    </p:anim>
                                    <p:animEffect transition="in" filter="fade">
                                      <p:cBhvr>
                                        <p:cTn id="95" dur="1000"/>
                                        <p:tgtEl>
                                          <p:spTgt spid="77"/>
                                        </p:tgtEl>
                                      </p:cBhvr>
                                    </p:animEffect>
                                  </p:childTnLst>
                                </p:cTn>
                              </p:par>
                              <p:par>
                                <p:cTn id="96" presetID="31" presetClass="entr" presetSubtype="0" fill="hold" grpId="0" nodeType="withEffect">
                                  <p:stCondLst>
                                    <p:cond delay="500"/>
                                  </p:stCondLst>
                                  <p:childTnLst>
                                    <p:set>
                                      <p:cBhvr>
                                        <p:cTn id="97" dur="1" fill="hold">
                                          <p:stCondLst>
                                            <p:cond delay="0"/>
                                          </p:stCondLst>
                                        </p:cTn>
                                        <p:tgtEl>
                                          <p:spTgt spid="78"/>
                                        </p:tgtEl>
                                        <p:attrNameLst>
                                          <p:attrName>style.visibility</p:attrName>
                                        </p:attrNameLst>
                                      </p:cBhvr>
                                      <p:to>
                                        <p:strVal val="visible"/>
                                      </p:to>
                                    </p:set>
                                    <p:anim calcmode="lin" valueType="num">
                                      <p:cBhvr>
                                        <p:cTn id="98" dur="1000" fill="hold"/>
                                        <p:tgtEl>
                                          <p:spTgt spid="78"/>
                                        </p:tgtEl>
                                        <p:attrNameLst>
                                          <p:attrName>ppt_w</p:attrName>
                                        </p:attrNameLst>
                                      </p:cBhvr>
                                      <p:tavLst>
                                        <p:tav tm="0">
                                          <p:val>
                                            <p:fltVal val="0"/>
                                          </p:val>
                                        </p:tav>
                                        <p:tav tm="100000">
                                          <p:val>
                                            <p:strVal val="#ppt_w"/>
                                          </p:val>
                                        </p:tav>
                                      </p:tavLst>
                                    </p:anim>
                                    <p:anim calcmode="lin" valueType="num">
                                      <p:cBhvr>
                                        <p:cTn id="99" dur="1000" fill="hold"/>
                                        <p:tgtEl>
                                          <p:spTgt spid="78"/>
                                        </p:tgtEl>
                                        <p:attrNameLst>
                                          <p:attrName>ppt_h</p:attrName>
                                        </p:attrNameLst>
                                      </p:cBhvr>
                                      <p:tavLst>
                                        <p:tav tm="0">
                                          <p:val>
                                            <p:fltVal val="0"/>
                                          </p:val>
                                        </p:tav>
                                        <p:tav tm="100000">
                                          <p:val>
                                            <p:strVal val="#ppt_h"/>
                                          </p:val>
                                        </p:tav>
                                      </p:tavLst>
                                    </p:anim>
                                    <p:anim calcmode="lin" valueType="num">
                                      <p:cBhvr>
                                        <p:cTn id="100" dur="1000" fill="hold"/>
                                        <p:tgtEl>
                                          <p:spTgt spid="78"/>
                                        </p:tgtEl>
                                        <p:attrNameLst>
                                          <p:attrName>style.rotation</p:attrName>
                                        </p:attrNameLst>
                                      </p:cBhvr>
                                      <p:tavLst>
                                        <p:tav tm="0">
                                          <p:val>
                                            <p:fltVal val="90"/>
                                          </p:val>
                                        </p:tav>
                                        <p:tav tm="100000">
                                          <p:val>
                                            <p:fltVal val="0"/>
                                          </p:val>
                                        </p:tav>
                                      </p:tavLst>
                                    </p:anim>
                                    <p:animEffect transition="in" filter="fade">
                                      <p:cBhvr>
                                        <p:cTn id="101" dur="1000"/>
                                        <p:tgtEl>
                                          <p:spTgt spid="78"/>
                                        </p:tgtEl>
                                      </p:cBhvr>
                                    </p:animEffect>
                                  </p:childTnLst>
                                </p:cTn>
                              </p:par>
                              <p:par>
                                <p:cTn id="102" presetID="31" presetClass="entr" presetSubtype="0" fill="hold" grpId="0" nodeType="withEffect">
                                  <p:stCondLst>
                                    <p:cond delay="500"/>
                                  </p:stCondLst>
                                  <p:childTnLst>
                                    <p:set>
                                      <p:cBhvr>
                                        <p:cTn id="103" dur="1" fill="hold">
                                          <p:stCondLst>
                                            <p:cond delay="0"/>
                                          </p:stCondLst>
                                        </p:cTn>
                                        <p:tgtEl>
                                          <p:spTgt spid="79"/>
                                        </p:tgtEl>
                                        <p:attrNameLst>
                                          <p:attrName>style.visibility</p:attrName>
                                        </p:attrNameLst>
                                      </p:cBhvr>
                                      <p:to>
                                        <p:strVal val="visible"/>
                                      </p:to>
                                    </p:set>
                                    <p:anim calcmode="lin" valueType="num">
                                      <p:cBhvr>
                                        <p:cTn id="104" dur="1000" fill="hold"/>
                                        <p:tgtEl>
                                          <p:spTgt spid="79"/>
                                        </p:tgtEl>
                                        <p:attrNameLst>
                                          <p:attrName>ppt_w</p:attrName>
                                        </p:attrNameLst>
                                      </p:cBhvr>
                                      <p:tavLst>
                                        <p:tav tm="0">
                                          <p:val>
                                            <p:fltVal val="0"/>
                                          </p:val>
                                        </p:tav>
                                        <p:tav tm="100000">
                                          <p:val>
                                            <p:strVal val="#ppt_w"/>
                                          </p:val>
                                        </p:tav>
                                      </p:tavLst>
                                    </p:anim>
                                    <p:anim calcmode="lin" valueType="num">
                                      <p:cBhvr>
                                        <p:cTn id="105" dur="1000" fill="hold"/>
                                        <p:tgtEl>
                                          <p:spTgt spid="79"/>
                                        </p:tgtEl>
                                        <p:attrNameLst>
                                          <p:attrName>ppt_h</p:attrName>
                                        </p:attrNameLst>
                                      </p:cBhvr>
                                      <p:tavLst>
                                        <p:tav tm="0">
                                          <p:val>
                                            <p:fltVal val="0"/>
                                          </p:val>
                                        </p:tav>
                                        <p:tav tm="100000">
                                          <p:val>
                                            <p:strVal val="#ppt_h"/>
                                          </p:val>
                                        </p:tav>
                                      </p:tavLst>
                                    </p:anim>
                                    <p:anim calcmode="lin" valueType="num">
                                      <p:cBhvr>
                                        <p:cTn id="106" dur="1000" fill="hold"/>
                                        <p:tgtEl>
                                          <p:spTgt spid="79"/>
                                        </p:tgtEl>
                                        <p:attrNameLst>
                                          <p:attrName>style.rotation</p:attrName>
                                        </p:attrNameLst>
                                      </p:cBhvr>
                                      <p:tavLst>
                                        <p:tav tm="0">
                                          <p:val>
                                            <p:fltVal val="90"/>
                                          </p:val>
                                        </p:tav>
                                        <p:tav tm="100000">
                                          <p:val>
                                            <p:fltVal val="0"/>
                                          </p:val>
                                        </p:tav>
                                      </p:tavLst>
                                    </p:anim>
                                    <p:animEffect transition="in" filter="fade">
                                      <p:cBhvr>
                                        <p:cTn id="107" dur="1000"/>
                                        <p:tgtEl>
                                          <p:spTgt spid="79"/>
                                        </p:tgtEl>
                                      </p:cBhvr>
                                    </p:animEffect>
                                  </p:childTnLst>
                                </p:cTn>
                              </p:par>
                              <p:par>
                                <p:cTn id="108" presetID="31" presetClass="entr" presetSubtype="0" fill="hold" grpId="0" nodeType="withEffect">
                                  <p:stCondLst>
                                    <p:cond delay="500"/>
                                  </p:stCondLst>
                                  <p:childTnLst>
                                    <p:set>
                                      <p:cBhvr>
                                        <p:cTn id="109" dur="1" fill="hold">
                                          <p:stCondLst>
                                            <p:cond delay="0"/>
                                          </p:stCondLst>
                                        </p:cTn>
                                        <p:tgtEl>
                                          <p:spTgt spid="80"/>
                                        </p:tgtEl>
                                        <p:attrNameLst>
                                          <p:attrName>style.visibility</p:attrName>
                                        </p:attrNameLst>
                                      </p:cBhvr>
                                      <p:to>
                                        <p:strVal val="visible"/>
                                      </p:to>
                                    </p:set>
                                    <p:anim calcmode="lin" valueType="num">
                                      <p:cBhvr>
                                        <p:cTn id="110" dur="1000" fill="hold"/>
                                        <p:tgtEl>
                                          <p:spTgt spid="80"/>
                                        </p:tgtEl>
                                        <p:attrNameLst>
                                          <p:attrName>ppt_w</p:attrName>
                                        </p:attrNameLst>
                                      </p:cBhvr>
                                      <p:tavLst>
                                        <p:tav tm="0">
                                          <p:val>
                                            <p:fltVal val="0"/>
                                          </p:val>
                                        </p:tav>
                                        <p:tav tm="100000">
                                          <p:val>
                                            <p:strVal val="#ppt_w"/>
                                          </p:val>
                                        </p:tav>
                                      </p:tavLst>
                                    </p:anim>
                                    <p:anim calcmode="lin" valueType="num">
                                      <p:cBhvr>
                                        <p:cTn id="111" dur="1000" fill="hold"/>
                                        <p:tgtEl>
                                          <p:spTgt spid="80"/>
                                        </p:tgtEl>
                                        <p:attrNameLst>
                                          <p:attrName>ppt_h</p:attrName>
                                        </p:attrNameLst>
                                      </p:cBhvr>
                                      <p:tavLst>
                                        <p:tav tm="0">
                                          <p:val>
                                            <p:fltVal val="0"/>
                                          </p:val>
                                        </p:tav>
                                        <p:tav tm="100000">
                                          <p:val>
                                            <p:strVal val="#ppt_h"/>
                                          </p:val>
                                        </p:tav>
                                      </p:tavLst>
                                    </p:anim>
                                    <p:anim calcmode="lin" valueType="num">
                                      <p:cBhvr>
                                        <p:cTn id="112" dur="1000" fill="hold"/>
                                        <p:tgtEl>
                                          <p:spTgt spid="80"/>
                                        </p:tgtEl>
                                        <p:attrNameLst>
                                          <p:attrName>style.rotation</p:attrName>
                                        </p:attrNameLst>
                                      </p:cBhvr>
                                      <p:tavLst>
                                        <p:tav tm="0">
                                          <p:val>
                                            <p:fltVal val="90"/>
                                          </p:val>
                                        </p:tav>
                                        <p:tav tm="100000">
                                          <p:val>
                                            <p:fltVal val="0"/>
                                          </p:val>
                                        </p:tav>
                                      </p:tavLst>
                                    </p:anim>
                                    <p:animEffect transition="in" filter="fade">
                                      <p:cBhvr>
                                        <p:cTn id="113" dur="1000"/>
                                        <p:tgtEl>
                                          <p:spTgt spid="80"/>
                                        </p:tgtEl>
                                      </p:cBhvr>
                                    </p:animEffect>
                                  </p:childTnLst>
                                </p:cTn>
                              </p:par>
                              <p:par>
                                <p:cTn id="114" presetID="31" presetClass="entr" presetSubtype="0" fill="hold" grpId="0" nodeType="withEffect">
                                  <p:stCondLst>
                                    <p:cond delay="500"/>
                                  </p:stCondLst>
                                  <p:childTnLst>
                                    <p:set>
                                      <p:cBhvr>
                                        <p:cTn id="115" dur="1" fill="hold">
                                          <p:stCondLst>
                                            <p:cond delay="0"/>
                                          </p:stCondLst>
                                        </p:cTn>
                                        <p:tgtEl>
                                          <p:spTgt spid="85"/>
                                        </p:tgtEl>
                                        <p:attrNameLst>
                                          <p:attrName>style.visibility</p:attrName>
                                        </p:attrNameLst>
                                      </p:cBhvr>
                                      <p:to>
                                        <p:strVal val="visible"/>
                                      </p:to>
                                    </p:set>
                                    <p:anim calcmode="lin" valueType="num">
                                      <p:cBhvr>
                                        <p:cTn id="116" dur="1000" fill="hold"/>
                                        <p:tgtEl>
                                          <p:spTgt spid="85"/>
                                        </p:tgtEl>
                                        <p:attrNameLst>
                                          <p:attrName>ppt_w</p:attrName>
                                        </p:attrNameLst>
                                      </p:cBhvr>
                                      <p:tavLst>
                                        <p:tav tm="0">
                                          <p:val>
                                            <p:fltVal val="0"/>
                                          </p:val>
                                        </p:tav>
                                        <p:tav tm="100000">
                                          <p:val>
                                            <p:strVal val="#ppt_w"/>
                                          </p:val>
                                        </p:tav>
                                      </p:tavLst>
                                    </p:anim>
                                    <p:anim calcmode="lin" valueType="num">
                                      <p:cBhvr>
                                        <p:cTn id="117" dur="1000" fill="hold"/>
                                        <p:tgtEl>
                                          <p:spTgt spid="85"/>
                                        </p:tgtEl>
                                        <p:attrNameLst>
                                          <p:attrName>ppt_h</p:attrName>
                                        </p:attrNameLst>
                                      </p:cBhvr>
                                      <p:tavLst>
                                        <p:tav tm="0">
                                          <p:val>
                                            <p:fltVal val="0"/>
                                          </p:val>
                                        </p:tav>
                                        <p:tav tm="100000">
                                          <p:val>
                                            <p:strVal val="#ppt_h"/>
                                          </p:val>
                                        </p:tav>
                                      </p:tavLst>
                                    </p:anim>
                                    <p:anim calcmode="lin" valueType="num">
                                      <p:cBhvr>
                                        <p:cTn id="118" dur="1000" fill="hold"/>
                                        <p:tgtEl>
                                          <p:spTgt spid="85"/>
                                        </p:tgtEl>
                                        <p:attrNameLst>
                                          <p:attrName>style.rotation</p:attrName>
                                        </p:attrNameLst>
                                      </p:cBhvr>
                                      <p:tavLst>
                                        <p:tav tm="0">
                                          <p:val>
                                            <p:fltVal val="90"/>
                                          </p:val>
                                        </p:tav>
                                        <p:tav tm="100000">
                                          <p:val>
                                            <p:fltVal val="0"/>
                                          </p:val>
                                        </p:tav>
                                      </p:tavLst>
                                    </p:anim>
                                    <p:animEffect transition="in" filter="fade">
                                      <p:cBhvr>
                                        <p:cTn id="119" dur="1000"/>
                                        <p:tgtEl>
                                          <p:spTgt spid="85"/>
                                        </p:tgtEl>
                                      </p:cBhvr>
                                    </p:animEffect>
                                  </p:childTnLst>
                                </p:cTn>
                              </p:par>
                              <p:par>
                                <p:cTn id="120" presetID="31" presetClass="entr" presetSubtype="0" fill="hold" grpId="0" nodeType="withEffect">
                                  <p:stCondLst>
                                    <p:cond delay="500"/>
                                  </p:stCondLst>
                                  <p:childTnLst>
                                    <p:set>
                                      <p:cBhvr>
                                        <p:cTn id="121" dur="1" fill="hold">
                                          <p:stCondLst>
                                            <p:cond delay="0"/>
                                          </p:stCondLst>
                                        </p:cTn>
                                        <p:tgtEl>
                                          <p:spTgt spid="86"/>
                                        </p:tgtEl>
                                        <p:attrNameLst>
                                          <p:attrName>style.visibility</p:attrName>
                                        </p:attrNameLst>
                                      </p:cBhvr>
                                      <p:to>
                                        <p:strVal val="visible"/>
                                      </p:to>
                                    </p:set>
                                    <p:anim calcmode="lin" valueType="num">
                                      <p:cBhvr>
                                        <p:cTn id="122" dur="1000" fill="hold"/>
                                        <p:tgtEl>
                                          <p:spTgt spid="86"/>
                                        </p:tgtEl>
                                        <p:attrNameLst>
                                          <p:attrName>ppt_w</p:attrName>
                                        </p:attrNameLst>
                                      </p:cBhvr>
                                      <p:tavLst>
                                        <p:tav tm="0">
                                          <p:val>
                                            <p:fltVal val="0"/>
                                          </p:val>
                                        </p:tav>
                                        <p:tav tm="100000">
                                          <p:val>
                                            <p:strVal val="#ppt_w"/>
                                          </p:val>
                                        </p:tav>
                                      </p:tavLst>
                                    </p:anim>
                                    <p:anim calcmode="lin" valueType="num">
                                      <p:cBhvr>
                                        <p:cTn id="123" dur="1000" fill="hold"/>
                                        <p:tgtEl>
                                          <p:spTgt spid="86"/>
                                        </p:tgtEl>
                                        <p:attrNameLst>
                                          <p:attrName>ppt_h</p:attrName>
                                        </p:attrNameLst>
                                      </p:cBhvr>
                                      <p:tavLst>
                                        <p:tav tm="0">
                                          <p:val>
                                            <p:fltVal val="0"/>
                                          </p:val>
                                        </p:tav>
                                        <p:tav tm="100000">
                                          <p:val>
                                            <p:strVal val="#ppt_h"/>
                                          </p:val>
                                        </p:tav>
                                      </p:tavLst>
                                    </p:anim>
                                    <p:anim calcmode="lin" valueType="num">
                                      <p:cBhvr>
                                        <p:cTn id="124" dur="1000" fill="hold"/>
                                        <p:tgtEl>
                                          <p:spTgt spid="86"/>
                                        </p:tgtEl>
                                        <p:attrNameLst>
                                          <p:attrName>style.rotation</p:attrName>
                                        </p:attrNameLst>
                                      </p:cBhvr>
                                      <p:tavLst>
                                        <p:tav tm="0">
                                          <p:val>
                                            <p:fltVal val="90"/>
                                          </p:val>
                                        </p:tav>
                                        <p:tav tm="100000">
                                          <p:val>
                                            <p:fltVal val="0"/>
                                          </p:val>
                                        </p:tav>
                                      </p:tavLst>
                                    </p:anim>
                                    <p:animEffect transition="in" filter="fade">
                                      <p:cBhvr>
                                        <p:cTn id="125" dur="1000"/>
                                        <p:tgtEl>
                                          <p:spTgt spid="86"/>
                                        </p:tgtEl>
                                      </p:cBhvr>
                                    </p:animEffect>
                                  </p:childTnLst>
                                </p:cTn>
                              </p:par>
                              <p:par>
                                <p:cTn id="126" presetID="31" presetClass="entr" presetSubtype="0" fill="hold" grpId="0" nodeType="withEffect">
                                  <p:stCondLst>
                                    <p:cond delay="500"/>
                                  </p:stCondLst>
                                  <p:childTnLst>
                                    <p:set>
                                      <p:cBhvr>
                                        <p:cTn id="127" dur="1" fill="hold">
                                          <p:stCondLst>
                                            <p:cond delay="0"/>
                                          </p:stCondLst>
                                        </p:cTn>
                                        <p:tgtEl>
                                          <p:spTgt spid="87"/>
                                        </p:tgtEl>
                                        <p:attrNameLst>
                                          <p:attrName>style.visibility</p:attrName>
                                        </p:attrNameLst>
                                      </p:cBhvr>
                                      <p:to>
                                        <p:strVal val="visible"/>
                                      </p:to>
                                    </p:set>
                                    <p:anim calcmode="lin" valueType="num">
                                      <p:cBhvr>
                                        <p:cTn id="128" dur="1000" fill="hold"/>
                                        <p:tgtEl>
                                          <p:spTgt spid="87"/>
                                        </p:tgtEl>
                                        <p:attrNameLst>
                                          <p:attrName>ppt_w</p:attrName>
                                        </p:attrNameLst>
                                      </p:cBhvr>
                                      <p:tavLst>
                                        <p:tav tm="0">
                                          <p:val>
                                            <p:fltVal val="0"/>
                                          </p:val>
                                        </p:tav>
                                        <p:tav tm="100000">
                                          <p:val>
                                            <p:strVal val="#ppt_w"/>
                                          </p:val>
                                        </p:tav>
                                      </p:tavLst>
                                    </p:anim>
                                    <p:anim calcmode="lin" valueType="num">
                                      <p:cBhvr>
                                        <p:cTn id="129" dur="1000" fill="hold"/>
                                        <p:tgtEl>
                                          <p:spTgt spid="87"/>
                                        </p:tgtEl>
                                        <p:attrNameLst>
                                          <p:attrName>ppt_h</p:attrName>
                                        </p:attrNameLst>
                                      </p:cBhvr>
                                      <p:tavLst>
                                        <p:tav tm="0">
                                          <p:val>
                                            <p:fltVal val="0"/>
                                          </p:val>
                                        </p:tav>
                                        <p:tav tm="100000">
                                          <p:val>
                                            <p:strVal val="#ppt_h"/>
                                          </p:val>
                                        </p:tav>
                                      </p:tavLst>
                                    </p:anim>
                                    <p:anim calcmode="lin" valueType="num">
                                      <p:cBhvr>
                                        <p:cTn id="130" dur="1000" fill="hold"/>
                                        <p:tgtEl>
                                          <p:spTgt spid="87"/>
                                        </p:tgtEl>
                                        <p:attrNameLst>
                                          <p:attrName>style.rotation</p:attrName>
                                        </p:attrNameLst>
                                      </p:cBhvr>
                                      <p:tavLst>
                                        <p:tav tm="0">
                                          <p:val>
                                            <p:fltVal val="90"/>
                                          </p:val>
                                        </p:tav>
                                        <p:tav tm="100000">
                                          <p:val>
                                            <p:fltVal val="0"/>
                                          </p:val>
                                        </p:tav>
                                      </p:tavLst>
                                    </p:anim>
                                    <p:animEffect transition="in" filter="fade">
                                      <p:cBhvr>
                                        <p:cTn id="131" dur="1000"/>
                                        <p:tgtEl>
                                          <p:spTgt spid="87"/>
                                        </p:tgtEl>
                                      </p:cBhvr>
                                    </p:animEffect>
                                  </p:childTnLst>
                                </p:cTn>
                              </p:par>
                              <p:par>
                                <p:cTn id="132" presetID="31" presetClass="entr" presetSubtype="0" fill="hold" grpId="0" nodeType="withEffect">
                                  <p:stCondLst>
                                    <p:cond delay="500"/>
                                  </p:stCondLst>
                                  <p:childTnLst>
                                    <p:set>
                                      <p:cBhvr>
                                        <p:cTn id="133" dur="1" fill="hold">
                                          <p:stCondLst>
                                            <p:cond delay="0"/>
                                          </p:stCondLst>
                                        </p:cTn>
                                        <p:tgtEl>
                                          <p:spTgt spid="88"/>
                                        </p:tgtEl>
                                        <p:attrNameLst>
                                          <p:attrName>style.visibility</p:attrName>
                                        </p:attrNameLst>
                                      </p:cBhvr>
                                      <p:to>
                                        <p:strVal val="visible"/>
                                      </p:to>
                                    </p:set>
                                    <p:anim calcmode="lin" valueType="num">
                                      <p:cBhvr>
                                        <p:cTn id="134" dur="1000" fill="hold"/>
                                        <p:tgtEl>
                                          <p:spTgt spid="88"/>
                                        </p:tgtEl>
                                        <p:attrNameLst>
                                          <p:attrName>ppt_w</p:attrName>
                                        </p:attrNameLst>
                                      </p:cBhvr>
                                      <p:tavLst>
                                        <p:tav tm="0">
                                          <p:val>
                                            <p:fltVal val="0"/>
                                          </p:val>
                                        </p:tav>
                                        <p:tav tm="100000">
                                          <p:val>
                                            <p:strVal val="#ppt_w"/>
                                          </p:val>
                                        </p:tav>
                                      </p:tavLst>
                                    </p:anim>
                                    <p:anim calcmode="lin" valueType="num">
                                      <p:cBhvr>
                                        <p:cTn id="135" dur="1000" fill="hold"/>
                                        <p:tgtEl>
                                          <p:spTgt spid="88"/>
                                        </p:tgtEl>
                                        <p:attrNameLst>
                                          <p:attrName>ppt_h</p:attrName>
                                        </p:attrNameLst>
                                      </p:cBhvr>
                                      <p:tavLst>
                                        <p:tav tm="0">
                                          <p:val>
                                            <p:fltVal val="0"/>
                                          </p:val>
                                        </p:tav>
                                        <p:tav tm="100000">
                                          <p:val>
                                            <p:strVal val="#ppt_h"/>
                                          </p:val>
                                        </p:tav>
                                      </p:tavLst>
                                    </p:anim>
                                    <p:anim calcmode="lin" valueType="num">
                                      <p:cBhvr>
                                        <p:cTn id="136" dur="1000" fill="hold"/>
                                        <p:tgtEl>
                                          <p:spTgt spid="88"/>
                                        </p:tgtEl>
                                        <p:attrNameLst>
                                          <p:attrName>style.rotation</p:attrName>
                                        </p:attrNameLst>
                                      </p:cBhvr>
                                      <p:tavLst>
                                        <p:tav tm="0">
                                          <p:val>
                                            <p:fltVal val="90"/>
                                          </p:val>
                                        </p:tav>
                                        <p:tav tm="100000">
                                          <p:val>
                                            <p:fltVal val="0"/>
                                          </p:val>
                                        </p:tav>
                                      </p:tavLst>
                                    </p:anim>
                                    <p:animEffect transition="in" filter="fade">
                                      <p:cBhvr>
                                        <p:cTn id="137" dur="1000"/>
                                        <p:tgtEl>
                                          <p:spTgt spid="88"/>
                                        </p:tgtEl>
                                      </p:cBhvr>
                                    </p:animEffect>
                                  </p:childTnLst>
                                </p:cTn>
                              </p:par>
                              <p:par>
                                <p:cTn id="138" presetID="31" presetClass="entr" presetSubtype="0" fill="hold" grpId="0" nodeType="withEffect">
                                  <p:stCondLst>
                                    <p:cond delay="500"/>
                                  </p:stCondLst>
                                  <p:childTnLst>
                                    <p:set>
                                      <p:cBhvr>
                                        <p:cTn id="139" dur="1" fill="hold">
                                          <p:stCondLst>
                                            <p:cond delay="0"/>
                                          </p:stCondLst>
                                        </p:cTn>
                                        <p:tgtEl>
                                          <p:spTgt spid="89"/>
                                        </p:tgtEl>
                                        <p:attrNameLst>
                                          <p:attrName>style.visibility</p:attrName>
                                        </p:attrNameLst>
                                      </p:cBhvr>
                                      <p:to>
                                        <p:strVal val="visible"/>
                                      </p:to>
                                    </p:set>
                                    <p:anim calcmode="lin" valueType="num">
                                      <p:cBhvr>
                                        <p:cTn id="140" dur="1000" fill="hold"/>
                                        <p:tgtEl>
                                          <p:spTgt spid="89"/>
                                        </p:tgtEl>
                                        <p:attrNameLst>
                                          <p:attrName>ppt_w</p:attrName>
                                        </p:attrNameLst>
                                      </p:cBhvr>
                                      <p:tavLst>
                                        <p:tav tm="0">
                                          <p:val>
                                            <p:fltVal val="0"/>
                                          </p:val>
                                        </p:tav>
                                        <p:tav tm="100000">
                                          <p:val>
                                            <p:strVal val="#ppt_w"/>
                                          </p:val>
                                        </p:tav>
                                      </p:tavLst>
                                    </p:anim>
                                    <p:anim calcmode="lin" valueType="num">
                                      <p:cBhvr>
                                        <p:cTn id="141" dur="1000" fill="hold"/>
                                        <p:tgtEl>
                                          <p:spTgt spid="89"/>
                                        </p:tgtEl>
                                        <p:attrNameLst>
                                          <p:attrName>ppt_h</p:attrName>
                                        </p:attrNameLst>
                                      </p:cBhvr>
                                      <p:tavLst>
                                        <p:tav tm="0">
                                          <p:val>
                                            <p:fltVal val="0"/>
                                          </p:val>
                                        </p:tav>
                                        <p:tav tm="100000">
                                          <p:val>
                                            <p:strVal val="#ppt_h"/>
                                          </p:val>
                                        </p:tav>
                                      </p:tavLst>
                                    </p:anim>
                                    <p:anim calcmode="lin" valueType="num">
                                      <p:cBhvr>
                                        <p:cTn id="142" dur="1000" fill="hold"/>
                                        <p:tgtEl>
                                          <p:spTgt spid="89"/>
                                        </p:tgtEl>
                                        <p:attrNameLst>
                                          <p:attrName>style.rotation</p:attrName>
                                        </p:attrNameLst>
                                      </p:cBhvr>
                                      <p:tavLst>
                                        <p:tav tm="0">
                                          <p:val>
                                            <p:fltVal val="90"/>
                                          </p:val>
                                        </p:tav>
                                        <p:tav tm="100000">
                                          <p:val>
                                            <p:fltVal val="0"/>
                                          </p:val>
                                        </p:tav>
                                      </p:tavLst>
                                    </p:anim>
                                    <p:animEffect transition="in" filter="fade">
                                      <p:cBhvr>
                                        <p:cTn id="143" dur="1000"/>
                                        <p:tgtEl>
                                          <p:spTgt spid="89"/>
                                        </p:tgtEl>
                                      </p:cBhvr>
                                    </p:animEffect>
                                  </p:childTnLst>
                                </p:cTn>
                              </p:par>
                              <p:par>
                                <p:cTn id="144" presetID="31" presetClass="entr" presetSubtype="0" fill="hold" grpId="0" nodeType="withEffect">
                                  <p:stCondLst>
                                    <p:cond delay="500"/>
                                  </p:stCondLst>
                                  <p:childTnLst>
                                    <p:set>
                                      <p:cBhvr>
                                        <p:cTn id="145" dur="1" fill="hold">
                                          <p:stCondLst>
                                            <p:cond delay="0"/>
                                          </p:stCondLst>
                                        </p:cTn>
                                        <p:tgtEl>
                                          <p:spTgt spid="90"/>
                                        </p:tgtEl>
                                        <p:attrNameLst>
                                          <p:attrName>style.visibility</p:attrName>
                                        </p:attrNameLst>
                                      </p:cBhvr>
                                      <p:to>
                                        <p:strVal val="visible"/>
                                      </p:to>
                                    </p:set>
                                    <p:anim calcmode="lin" valueType="num">
                                      <p:cBhvr>
                                        <p:cTn id="146" dur="1000" fill="hold"/>
                                        <p:tgtEl>
                                          <p:spTgt spid="90"/>
                                        </p:tgtEl>
                                        <p:attrNameLst>
                                          <p:attrName>ppt_w</p:attrName>
                                        </p:attrNameLst>
                                      </p:cBhvr>
                                      <p:tavLst>
                                        <p:tav tm="0">
                                          <p:val>
                                            <p:fltVal val="0"/>
                                          </p:val>
                                        </p:tav>
                                        <p:tav tm="100000">
                                          <p:val>
                                            <p:strVal val="#ppt_w"/>
                                          </p:val>
                                        </p:tav>
                                      </p:tavLst>
                                    </p:anim>
                                    <p:anim calcmode="lin" valueType="num">
                                      <p:cBhvr>
                                        <p:cTn id="147" dur="1000" fill="hold"/>
                                        <p:tgtEl>
                                          <p:spTgt spid="90"/>
                                        </p:tgtEl>
                                        <p:attrNameLst>
                                          <p:attrName>ppt_h</p:attrName>
                                        </p:attrNameLst>
                                      </p:cBhvr>
                                      <p:tavLst>
                                        <p:tav tm="0">
                                          <p:val>
                                            <p:fltVal val="0"/>
                                          </p:val>
                                        </p:tav>
                                        <p:tav tm="100000">
                                          <p:val>
                                            <p:strVal val="#ppt_h"/>
                                          </p:val>
                                        </p:tav>
                                      </p:tavLst>
                                    </p:anim>
                                    <p:anim calcmode="lin" valueType="num">
                                      <p:cBhvr>
                                        <p:cTn id="148" dur="1000" fill="hold"/>
                                        <p:tgtEl>
                                          <p:spTgt spid="90"/>
                                        </p:tgtEl>
                                        <p:attrNameLst>
                                          <p:attrName>style.rotation</p:attrName>
                                        </p:attrNameLst>
                                      </p:cBhvr>
                                      <p:tavLst>
                                        <p:tav tm="0">
                                          <p:val>
                                            <p:fltVal val="90"/>
                                          </p:val>
                                        </p:tav>
                                        <p:tav tm="100000">
                                          <p:val>
                                            <p:fltVal val="0"/>
                                          </p:val>
                                        </p:tav>
                                      </p:tavLst>
                                    </p:anim>
                                    <p:animEffect transition="in" filter="fade">
                                      <p:cBhvr>
                                        <p:cTn id="149" dur="1000"/>
                                        <p:tgtEl>
                                          <p:spTgt spid="90"/>
                                        </p:tgtEl>
                                      </p:cBhvr>
                                    </p:animEffect>
                                  </p:childTnLst>
                                </p:cTn>
                              </p:par>
                              <p:par>
                                <p:cTn id="150" presetID="31" presetClass="entr" presetSubtype="0" fill="hold" grpId="0" nodeType="withEffect">
                                  <p:stCondLst>
                                    <p:cond delay="500"/>
                                  </p:stCondLst>
                                  <p:childTnLst>
                                    <p:set>
                                      <p:cBhvr>
                                        <p:cTn id="151" dur="1" fill="hold">
                                          <p:stCondLst>
                                            <p:cond delay="0"/>
                                          </p:stCondLst>
                                        </p:cTn>
                                        <p:tgtEl>
                                          <p:spTgt spid="94"/>
                                        </p:tgtEl>
                                        <p:attrNameLst>
                                          <p:attrName>style.visibility</p:attrName>
                                        </p:attrNameLst>
                                      </p:cBhvr>
                                      <p:to>
                                        <p:strVal val="visible"/>
                                      </p:to>
                                    </p:set>
                                    <p:anim calcmode="lin" valueType="num">
                                      <p:cBhvr>
                                        <p:cTn id="152" dur="1000" fill="hold"/>
                                        <p:tgtEl>
                                          <p:spTgt spid="94"/>
                                        </p:tgtEl>
                                        <p:attrNameLst>
                                          <p:attrName>ppt_w</p:attrName>
                                        </p:attrNameLst>
                                      </p:cBhvr>
                                      <p:tavLst>
                                        <p:tav tm="0">
                                          <p:val>
                                            <p:fltVal val="0"/>
                                          </p:val>
                                        </p:tav>
                                        <p:tav tm="100000">
                                          <p:val>
                                            <p:strVal val="#ppt_w"/>
                                          </p:val>
                                        </p:tav>
                                      </p:tavLst>
                                    </p:anim>
                                    <p:anim calcmode="lin" valueType="num">
                                      <p:cBhvr>
                                        <p:cTn id="153" dur="1000" fill="hold"/>
                                        <p:tgtEl>
                                          <p:spTgt spid="94"/>
                                        </p:tgtEl>
                                        <p:attrNameLst>
                                          <p:attrName>ppt_h</p:attrName>
                                        </p:attrNameLst>
                                      </p:cBhvr>
                                      <p:tavLst>
                                        <p:tav tm="0">
                                          <p:val>
                                            <p:fltVal val="0"/>
                                          </p:val>
                                        </p:tav>
                                        <p:tav tm="100000">
                                          <p:val>
                                            <p:strVal val="#ppt_h"/>
                                          </p:val>
                                        </p:tav>
                                      </p:tavLst>
                                    </p:anim>
                                    <p:anim calcmode="lin" valueType="num">
                                      <p:cBhvr>
                                        <p:cTn id="154" dur="1000" fill="hold"/>
                                        <p:tgtEl>
                                          <p:spTgt spid="94"/>
                                        </p:tgtEl>
                                        <p:attrNameLst>
                                          <p:attrName>style.rotation</p:attrName>
                                        </p:attrNameLst>
                                      </p:cBhvr>
                                      <p:tavLst>
                                        <p:tav tm="0">
                                          <p:val>
                                            <p:fltVal val="90"/>
                                          </p:val>
                                        </p:tav>
                                        <p:tav tm="100000">
                                          <p:val>
                                            <p:fltVal val="0"/>
                                          </p:val>
                                        </p:tav>
                                      </p:tavLst>
                                    </p:anim>
                                    <p:animEffect transition="in" filter="fade">
                                      <p:cBhvr>
                                        <p:cTn id="155" dur="1000"/>
                                        <p:tgtEl>
                                          <p:spTgt spid="94"/>
                                        </p:tgtEl>
                                      </p:cBhvr>
                                    </p:animEffect>
                                  </p:childTnLst>
                                </p:cTn>
                              </p:par>
                              <p:par>
                                <p:cTn id="156" presetID="31" presetClass="entr" presetSubtype="0" fill="hold" grpId="0" nodeType="withEffect">
                                  <p:stCondLst>
                                    <p:cond delay="500"/>
                                  </p:stCondLst>
                                  <p:childTnLst>
                                    <p:set>
                                      <p:cBhvr>
                                        <p:cTn id="157" dur="1" fill="hold">
                                          <p:stCondLst>
                                            <p:cond delay="0"/>
                                          </p:stCondLst>
                                        </p:cTn>
                                        <p:tgtEl>
                                          <p:spTgt spid="95"/>
                                        </p:tgtEl>
                                        <p:attrNameLst>
                                          <p:attrName>style.visibility</p:attrName>
                                        </p:attrNameLst>
                                      </p:cBhvr>
                                      <p:to>
                                        <p:strVal val="visible"/>
                                      </p:to>
                                    </p:set>
                                    <p:anim calcmode="lin" valueType="num">
                                      <p:cBhvr>
                                        <p:cTn id="158" dur="1000" fill="hold"/>
                                        <p:tgtEl>
                                          <p:spTgt spid="95"/>
                                        </p:tgtEl>
                                        <p:attrNameLst>
                                          <p:attrName>ppt_w</p:attrName>
                                        </p:attrNameLst>
                                      </p:cBhvr>
                                      <p:tavLst>
                                        <p:tav tm="0">
                                          <p:val>
                                            <p:fltVal val="0"/>
                                          </p:val>
                                        </p:tav>
                                        <p:tav tm="100000">
                                          <p:val>
                                            <p:strVal val="#ppt_w"/>
                                          </p:val>
                                        </p:tav>
                                      </p:tavLst>
                                    </p:anim>
                                    <p:anim calcmode="lin" valueType="num">
                                      <p:cBhvr>
                                        <p:cTn id="159" dur="1000" fill="hold"/>
                                        <p:tgtEl>
                                          <p:spTgt spid="95"/>
                                        </p:tgtEl>
                                        <p:attrNameLst>
                                          <p:attrName>ppt_h</p:attrName>
                                        </p:attrNameLst>
                                      </p:cBhvr>
                                      <p:tavLst>
                                        <p:tav tm="0">
                                          <p:val>
                                            <p:fltVal val="0"/>
                                          </p:val>
                                        </p:tav>
                                        <p:tav tm="100000">
                                          <p:val>
                                            <p:strVal val="#ppt_h"/>
                                          </p:val>
                                        </p:tav>
                                      </p:tavLst>
                                    </p:anim>
                                    <p:anim calcmode="lin" valueType="num">
                                      <p:cBhvr>
                                        <p:cTn id="160" dur="1000" fill="hold"/>
                                        <p:tgtEl>
                                          <p:spTgt spid="95"/>
                                        </p:tgtEl>
                                        <p:attrNameLst>
                                          <p:attrName>style.rotation</p:attrName>
                                        </p:attrNameLst>
                                      </p:cBhvr>
                                      <p:tavLst>
                                        <p:tav tm="0">
                                          <p:val>
                                            <p:fltVal val="90"/>
                                          </p:val>
                                        </p:tav>
                                        <p:tav tm="100000">
                                          <p:val>
                                            <p:fltVal val="0"/>
                                          </p:val>
                                        </p:tav>
                                      </p:tavLst>
                                    </p:anim>
                                    <p:animEffect transition="in" filter="fade">
                                      <p:cBhvr>
                                        <p:cTn id="161" dur="1000"/>
                                        <p:tgtEl>
                                          <p:spTgt spid="95"/>
                                        </p:tgtEl>
                                      </p:cBhvr>
                                    </p:animEffect>
                                  </p:childTnLst>
                                </p:cTn>
                              </p:par>
                              <p:par>
                                <p:cTn id="162" presetID="31" presetClass="entr" presetSubtype="0" fill="hold" grpId="0" nodeType="withEffect">
                                  <p:stCondLst>
                                    <p:cond delay="500"/>
                                  </p:stCondLst>
                                  <p:childTnLst>
                                    <p:set>
                                      <p:cBhvr>
                                        <p:cTn id="163" dur="1" fill="hold">
                                          <p:stCondLst>
                                            <p:cond delay="0"/>
                                          </p:stCondLst>
                                        </p:cTn>
                                        <p:tgtEl>
                                          <p:spTgt spid="96"/>
                                        </p:tgtEl>
                                        <p:attrNameLst>
                                          <p:attrName>style.visibility</p:attrName>
                                        </p:attrNameLst>
                                      </p:cBhvr>
                                      <p:to>
                                        <p:strVal val="visible"/>
                                      </p:to>
                                    </p:set>
                                    <p:anim calcmode="lin" valueType="num">
                                      <p:cBhvr>
                                        <p:cTn id="164" dur="1000" fill="hold"/>
                                        <p:tgtEl>
                                          <p:spTgt spid="96"/>
                                        </p:tgtEl>
                                        <p:attrNameLst>
                                          <p:attrName>ppt_w</p:attrName>
                                        </p:attrNameLst>
                                      </p:cBhvr>
                                      <p:tavLst>
                                        <p:tav tm="0">
                                          <p:val>
                                            <p:fltVal val="0"/>
                                          </p:val>
                                        </p:tav>
                                        <p:tav tm="100000">
                                          <p:val>
                                            <p:strVal val="#ppt_w"/>
                                          </p:val>
                                        </p:tav>
                                      </p:tavLst>
                                    </p:anim>
                                    <p:anim calcmode="lin" valueType="num">
                                      <p:cBhvr>
                                        <p:cTn id="165" dur="1000" fill="hold"/>
                                        <p:tgtEl>
                                          <p:spTgt spid="96"/>
                                        </p:tgtEl>
                                        <p:attrNameLst>
                                          <p:attrName>ppt_h</p:attrName>
                                        </p:attrNameLst>
                                      </p:cBhvr>
                                      <p:tavLst>
                                        <p:tav tm="0">
                                          <p:val>
                                            <p:fltVal val="0"/>
                                          </p:val>
                                        </p:tav>
                                        <p:tav tm="100000">
                                          <p:val>
                                            <p:strVal val="#ppt_h"/>
                                          </p:val>
                                        </p:tav>
                                      </p:tavLst>
                                    </p:anim>
                                    <p:anim calcmode="lin" valueType="num">
                                      <p:cBhvr>
                                        <p:cTn id="166" dur="1000" fill="hold"/>
                                        <p:tgtEl>
                                          <p:spTgt spid="96"/>
                                        </p:tgtEl>
                                        <p:attrNameLst>
                                          <p:attrName>style.rotation</p:attrName>
                                        </p:attrNameLst>
                                      </p:cBhvr>
                                      <p:tavLst>
                                        <p:tav tm="0">
                                          <p:val>
                                            <p:fltVal val="90"/>
                                          </p:val>
                                        </p:tav>
                                        <p:tav tm="100000">
                                          <p:val>
                                            <p:fltVal val="0"/>
                                          </p:val>
                                        </p:tav>
                                      </p:tavLst>
                                    </p:anim>
                                    <p:animEffect transition="in" filter="fade">
                                      <p:cBhvr>
                                        <p:cTn id="167" dur="1000"/>
                                        <p:tgtEl>
                                          <p:spTgt spid="96"/>
                                        </p:tgtEl>
                                      </p:cBhvr>
                                    </p:animEffect>
                                  </p:childTnLst>
                                </p:cTn>
                              </p:par>
                              <p:par>
                                <p:cTn id="168" presetID="31" presetClass="entr" presetSubtype="0" fill="hold" grpId="0" nodeType="withEffect">
                                  <p:stCondLst>
                                    <p:cond delay="500"/>
                                  </p:stCondLst>
                                  <p:childTnLst>
                                    <p:set>
                                      <p:cBhvr>
                                        <p:cTn id="169" dur="1" fill="hold">
                                          <p:stCondLst>
                                            <p:cond delay="0"/>
                                          </p:stCondLst>
                                        </p:cTn>
                                        <p:tgtEl>
                                          <p:spTgt spid="97"/>
                                        </p:tgtEl>
                                        <p:attrNameLst>
                                          <p:attrName>style.visibility</p:attrName>
                                        </p:attrNameLst>
                                      </p:cBhvr>
                                      <p:to>
                                        <p:strVal val="visible"/>
                                      </p:to>
                                    </p:set>
                                    <p:anim calcmode="lin" valueType="num">
                                      <p:cBhvr>
                                        <p:cTn id="170" dur="1000" fill="hold"/>
                                        <p:tgtEl>
                                          <p:spTgt spid="97"/>
                                        </p:tgtEl>
                                        <p:attrNameLst>
                                          <p:attrName>ppt_w</p:attrName>
                                        </p:attrNameLst>
                                      </p:cBhvr>
                                      <p:tavLst>
                                        <p:tav tm="0">
                                          <p:val>
                                            <p:fltVal val="0"/>
                                          </p:val>
                                        </p:tav>
                                        <p:tav tm="100000">
                                          <p:val>
                                            <p:strVal val="#ppt_w"/>
                                          </p:val>
                                        </p:tav>
                                      </p:tavLst>
                                    </p:anim>
                                    <p:anim calcmode="lin" valueType="num">
                                      <p:cBhvr>
                                        <p:cTn id="171" dur="1000" fill="hold"/>
                                        <p:tgtEl>
                                          <p:spTgt spid="97"/>
                                        </p:tgtEl>
                                        <p:attrNameLst>
                                          <p:attrName>ppt_h</p:attrName>
                                        </p:attrNameLst>
                                      </p:cBhvr>
                                      <p:tavLst>
                                        <p:tav tm="0">
                                          <p:val>
                                            <p:fltVal val="0"/>
                                          </p:val>
                                        </p:tav>
                                        <p:tav tm="100000">
                                          <p:val>
                                            <p:strVal val="#ppt_h"/>
                                          </p:val>
                                        </p:tav>
                                      </p:tavLst>
                                    </p:anim>
                                    <p:anim calcmode="lin" valueType="num">
                                      <p:cBhvr>
                                        <p:cTn id="172" dur="1000" fill="hold"/>
                                        <p:tgtEl>
                                          <p:spTgt spid="97"/>
                                        </p:tgtEl>
                                        <p:attrNameLst>
                                          <p:attrName>style.rotation</p:attrName>
                                        </p:attrNameLst>
                                      </p:cBhvr>
                                      <p:tavLst>
                                        <p:tav tm="0">
                                          <p:val>
                                            <p:fltVal val="90"/>
                                          </p:val>
                                        </p:tav>
                                        <p:tav tm="100000">
                                          <p:val>
                                            <p:fltVal val="0"/>
                                          </p:val>
                                        </p:tav>
                                      </p:tavLst>
                                    </p:anim>
                                    <p:animEffect transition="in" filter="fade">
                                      <p:cBhvr>
                                        <p:cTn id="173"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168" grpId="0" animBg="1"/>
      <p:bldP spid="168" grpId="1" animBg="1"/>
      <p:bldP spid="75" grpId="0" bldLvl="0" animBg="1"/>
      <p:bldP spid="76" grpId="0" bldLvl="0" animBg="1"/>
      <p:bldP spid="77" grpId="0" bldLvl="0" animBg="1"/>
      <p:bldP spid="78" grpId="0" bldLvl="0" animBg="1"/>
      <p:bldP spid="79" grpId="0" bldLvl="0" animBg="1"/>
      <p:bldP spid="80" grpId="0" bldLvl="0" animBg="1"/>
      <p:bldP spid="85" grpId="0" bldLvl="0" animBg="1"/>
      <p:bldP spid="86" grpId="0" bldLvl="0" animBg="1"/>
      <p:bldP spid="87" grpId="0" bldLvl="0" animBg="1"/>
      <p:bldP spid="88" grpId="0" bldLvl="0" animBg="1"/>
      <p:bldP spid="89" grpId="0" bldLvl="0" animBg="1"/>
      <p:bldP spid="90" grpId="0" bldLvl="0" animBg="1"/>
      <p:bldP spid="94" grpId="0" bldLvl="0" animBg="1"/>
      <p:bldP spid="95" grpId="0" bldLvl="0" animBg="1"/>
      <p:bldP spid="96" grpId="0" bldLvl="0" animBg="1"/>
      <p:bldP spid="9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130810" y="224790"/>
            <a:ext cx="5080000" cy="922020"/>
          </a:xfrm>
          <a:prstGeom prst="rect">
            <a:avLst/>
          </a:prstGeom>
          <a:noFill/>
          <a:ln w="9525">
            <a:noFill/>
          </a:ln>
        </p:spPr>
        <p:txBody>
          <a:bodyPr>
            <a:spAutoFit/>
          </a:bodyPr>
          <a:p>
            <a:pPr indent="0"/>
            <a:r>
              <a:rPr lang="zh-CN" b="1">
                <a:solidFill>
                  <a:schemeClr val="bg1">
                    <a:lumMod val="50000"/>
                  </a:schemeClr>
                </a:solidFill>
                <a:latin typeface="Times New Roman" panose="02020603050405020304" charset="0"/>
                <a:ea typeface="黑体" panose="02010609060101010101" charset="-122"/>
              </a:rPr>
              <a:t>前台介绍</a:t>
            </a:r>
            <a:r>
              <a:rPr lang="zh-CN" b="0">
                <a:solidFill>
                  <a:schemeClr val="bg1">
                    <a:lumMod val="50000"/>
                  </a:schemeClr>
                </a:solidFill>
                <a:latin typeface="Calibri" panose="020F0502020204030204" charset="0"/>
                <a:ea typeface="宋体" panose="02010600030101010101" pitchFamily="2" charset="-122"/>
              </a:rPr>
              <a:t>首页主要标题、登陆注册、导航栏、分类栏和消息展示板块等部分构成。首页界面如图所示：</a:t>
            </a:r>
            <a:endParaRPr lang="zh-CN" altLang="en-US" b="0">
              <a:solidFill>
                <a:schemeClr val="bg1">
                  <a:lumMod val="50000"/>
                </a:schemeClr>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30810" y="1143000"/>
            <a:ext cx="8881110" cy="5715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146050" y="164465"/>
            <a:ext cx="5366385" cy="1198880"/>
          </a:xfrm>
          <a:prstGeom prst="rect">
            <a:avLst/>
          </a:prstGeom>
          <a:noFill/>
          <a:ln w="9525">
            <a:noFill/>
          </a:ln>
        </p:spPr>
        <p:txBody>
          <a:bodyPr wrap="square">
            <a:spAutoFit/>
          </a:bodyPr>
          <a:p>
            <a:pPr indent="304800"/>
            <a:r>
              <a:rPr lang="zh-CN" b="0">
                <a:solidFill>
                  <a:schemeClr val="bg1">
                    <a:lumMod val="50000"/>
                  </a:schemeClr>
                </a:solidFill>
                <a:latin typeface="Calibri" panose="020F0502020204030204" charset="0"/>
                <a:ea typeface="宋体" panose="02010600030101010101" pitchFamily="2" charset="-122"/>
              </a:rPr>
              <a:t>前台的登陆注册录版块主要是用于用户的注册，用户只有注册以后才能进行发布商品信息、在线购买、收藏商品和评论回复等功能。非注册用户只能浏览信息，不能进行交互操作。注册界面如图所示：</a:t>
            </a:r>
            <a:endParaRPr lang="zh-CN" altLang="en-US" b="0">
              <a:solidFill>
                <a:schemeClr val="bg1">
                  <a:lumMod val="50000"/>
                </a:schemeClr>
              </a:solidFill>
              <a:latin typeface="Calibri" panose="020F0502020204030204" charset="0"/>
              <a:ea typeface="宋体" panose="02010600030101010101" pitchFamily="2" charset="-122"/>
            </a:endParaRPr>
          </a:p>
        </p:txBody>
      </p:sp>
      <p:pic>
        <p:nvPicPr>
          <p:cNvPr id="11" name="图片 10" descr="截图02.jpg"/>
          <p:cNvPicPr>
            <a:picLocks noChangeAspect="1"/>
          </p:cNvPicPr>
          <p:nvPr/>
        </p:nvPicPr>
        <p:blipFill>
          <a:blip r:embed="rId1" cstate="print"/>
          <a:srcRect l="3567" b="6402"/>
          <a:stretch>
            <a:fillRect/>
          </a:stretch>
        </p:blipFill>
        <p:spPr>
          <a:xfrm>
            <a:off x="466725" y="1632585"/>
            <a:ext cx="4326255" cy="3592830"/>
          </a:xfrm>
          <a:prstGeom prst="rect">
            <a:avLst/>
          </a:prstGeom>
        </p:spPr>
      </p:pic>
      <p:pic>
        <p:nvPicPr>
          <p:cNvPr id="3" name="图片 2"/>
          <p:cNvPicPr>
            <a:picLocks noChangeAspect="1"/>
          </p:cNvPicPr>
          <p:nvPr/>
        </p:nvPicPr>
        <p:blipFill>
          <a:blip r:embed="rId2"/>
          <a:stretch>
            <a:fillRect/>
          </a:stretch>
        </p:blipFill>
        <p:spPr>
          <a:xfrm>
            <a:off x="5512435" y="673735"/>
            <a:ext cx="6498590" cy="6184265"/>
          </a:xfrm>
          <a:prstGeom prst="rect">
            <a:avLst/>
          </a:prstGeom>
        </p:spPr>
      </p:pic>
      <p:sp>
        <p:nvSpPr>
          <p:cNvPr id="4" name="文本框 3"/>
          <p:cNvSpPr txBox="1"/>
          <p:nvPr/>
        </p:nvSpPr>
        <p:spPr>
          <a:xfrm>
            <a:off x="6487795" y="304800"/>
            <a:ext cx="2972435" cy="368300"/>
          </a:xfrm>
          <a:prstGeom prst="rect">
            <a:avLst/>
          </a:prstGeom>
          <a:noFill/>
        </p:spPr>
        <p:txBody>
          <a:bodyPr wrap="square" rtlCol="0">
            <a:spAutoFit/>
          </a:bodyPr>
          <a:p>
            <a:r>
              <a:rPr lang="zh-CN" altLang="en-US">
                <a:solidFill>
                  <a:schemeClr val="bg1">
                    <a:lumMod val="50000"/>
                  </a:schemeClr>
                </a:solidFill>
              </a:rPr>
              <a:t>注册代码如下：</a:t>
            </a:r>
            <a:endParaRPr lang="zh-CN" altLang="en-US">
              <a:solidFill>
                <a:schemeClr val="bg1">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1"/>
          <a:stretch>
            <a:fillRect/>
          </a:stretch>
        </p:blipFill>
        <p:spPr>
          <a:xfrm>
            <a:off x="-25882" y="-1968"/>
            <a:ext cx="12217882" cy="6859968"/>
          </a:xfrm>
          <a:prstGeom prst="rect">
            <a:avLst/>
          </a:prstGeom>
        </p:spPr>
      </p:pic>
      <p:sp>
        <p:nvSpPr>
          <p:cNvPr id="250" name="Freeform 212"/>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4" name="Freeform 226"/>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6" name="Freeform 228"/>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7" name="Freeform 229"/>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1" name="文本框 50"/>
          <p:cNvSpPr txBox="1"/>
          <p:nvPr/>
        </p:nvSpPr>
        <p:spPr>
          <a:xfrm>
            <a:off x="801057" y="829179"/>
            <a:ext cx="4502332" cy="5183342"/>
          </a:xfrm>
          <a:prstGeom prst="rect">
            <a:avLst/>
          </a:prstGeom>
          <a:noFill/>
        </p:spPr>
        <p:txBody>
          <a:bodyPr wrap="square" rtlCol="0" anchor="ctr">
            <a:spAutoFit/>
          </a:bodyPr>
          <a:lstStyle/>
          <a:p>
            <a:pPr algn="ctr">
              <a:lnSpc>
                <a:spcPct val="150000"/>
              </a:lnSpc>
            </a:pPr>
            <a:r>
              <a:rPr lang="en-US" altLang="zh-CN" sz="25000" dirty="0">
                <a:latin typeface="Arial" panose="020B0604020202020204"/>
                <a:ea typeface="微软雅黑" panose="020B0503020204020204" charset="-122"/>
                <a:sym typeface="Arial" panose="020B0604020202020204"/>
              </a:rPr>
              <a:t>1</a:t>
            </a:r>
            <a:endParaRPr lang="en-US" altLang="zh-CN" sz="25000" dirty="0">
              <a:latin typeface="Arial" panose="020B0604020202020204"/>
              <a:ea typeface="微软雅黑" panose="020B0503020204020204" charset="-122"/>
              <a:sym typeface="Arial" panose="020B0604020202020204"/>
            </a:endParaRPr>
          </a:p>
        </p:txBody>
      </p:sp>
      <p:sp>
        <p:nvSpPr>
          <p:cNvPr id="52" name="矩形 51"/>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endParaRPr>
          </a:p>
        </p:txBody>
      </p:sp>
      <p:sp>
        <p:nvSpPr>
          <p:cNvPr id="53" name="文本框 52"/>
          <p:cNvSpPr txBox="1"/>
          <p:nvPr/>
        </p:nvSpPr>
        <p:spPr>
          <a:xfrm>
            <a:off x="7128930" y="3305875"/>
            <a:ext cx="4372087" cy="811530"/>
          </a:xfrm>
          <a:prstGeom prst="rect">
            <a:avLst/>
          </a:prstGeom>
          <a:noFill/>
        </p:spPr>
        <p:txBody>
          <a:bodyPr wrap="square" rtlCol="0">
            <a:spAutoFit/>
          </a:bodyPr>
          <a:lstStyle/>
          <a:p>
            <a:pPr>
              <a:lnSpc>
                <a:spcPct val="130000"/>
              </a:lnSpc>
            </a:pPr>
            <a:r>
              <a:rPr lang="zh-CN" altLang="en-US" sz="3600" dirty="0">
                <a:solidFill>
                  <a:schemeClr val="tx2"/>
                </a:solidFill>
                <a:latin typeface="Arial" panose="020B0604020202020204"/>
                <a:ea typeface="微软雅黑" panose="020B0503020204020204" charset="-122"/>
                <a:sym typeface="Arial" panose="020B0604020202020204"/>
              </a:rPr>
              <a:t>前景摘要</a:t>
            </a:r>
            <a:endParaRPr lang="zh-CN" altLang="en-US" sz="3600" dirty="0">
              <a:solidFill>
                <a:schemeClr val="tx2"/>
              </a:solidFill>
              <a:latin typeface="Arial" panose="020B0604020202020204"/>
              <a:ea typeface="微软雅黑" panose="020B0503020204020204" charset="-122"/>
              <a:sym typeface="Arial" panose="020B0604020202020204"/>
            </a:endParaRPr>
          </a:p>
        </p:txBody>
      </p:sp>
      <p:sp>
        <p:nvSpPr>
          <p:cNvPr id="61" name="矩形 60"/>
          <p:cNvSpPr/>
          <p:nvPr/>
        </p:nvSpPr>
        <p:spPr>
          <a:xfrm>
            <a:off x="4005905" y="3420850"/>
            <a:ext cx="1505540"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rPr>
              <a:t>Part 01</a:t>
            </a:r>
            <a:endParaRPr kumimoji="1" lang="zh-CN" altLang="en-US" sz="3200" dirty="0">
              <a:solidFill>
                <a:schemeClr val="tx2"/>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endParaRPr>
          </a:p>
        </p:txBody>
      </p:sp>
      <p:cxnSp>
        <p:nvCxnSpPr>
          <p:cNvPr id="62" name="直接连接符 61"/>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250"/>
                                        </p:tgtEl>
                                        <p:attrNameLst>
                                          <p:attrName>style.visibility</p:attrName>
                                        </p:attrNameLst>
                                      </p:cBhvr>
                                      <p:to>
                                        <p:strVal val="visible"/>
                                      </p:to>
                                    </p:set>
                                    <p:anim calcmode="lin" valueType="num">
                                      <p:cBhvr>
                                        <p:cTn id="16" dur="750" fill="hold"/>
                                        <p:tgtEl>
                                          <p:spTgt spid="250"/>
                                        </p:tgtEl>
                                        <p:attrNameLst>
                                          <p:attrName>ppt_w</p:attrName>
                                        </p:attrNameLst>
                                      </p:cBhvr>
                                      <p:tavLst>
                                        <p:tav tm="0">
                                          <p:val>
                                            <p:fltVal val="0"/>
                                          </p:val>
                                        </p:tav>
                                        <p:tav tm="100000">
                                          <p:val>
                                            <p:strVal val="#ppt_w"/>
                                          </p:val>
                                        </p:tav>
                                      </p:tavLst>
                                    </p:anim>
                                    <p:anim calcmode="lin" valueType="num">
                                      <p:cBhvr>
                                        <p:cTn id="17" dur="750" fill="hold"/>
                                        <p:tgtEl>
                                          <p:spTgt spid="250"/>
                                        </p:tgtEl>
                                        <p:attrNameLst>
                                          <p:attrName>ppt_h</p:attrName>
                                        </p:attrNameLst>
                                      </p:cBhvr>
                                      <p:tavLst>
                                        <p:tav tm="0">
                                          <p:val>
                                            <p:fltVal val="0"/>
                                          </p:val>
                                        </p:tav>
                                        <p:tav tm="100000">
                                          <p:val>
                                            <p:strVal val="#ppt_h"/>
                                          </p:val>
                                        </p:tav>
                                      </p:tavLst>
                                    </p:anim>
                                    <p:animEffect transition="in" filter="fade">
                                      <p:cBhvr>
                                        <p:cTn id="18" dur="750"/>
                                        <p:tgtEl>
                                          <p:spTgt spid="250"/>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264"/>
                                        </p:tgtEl>
                                        <p:attrNameLst>
                                          <p:attrName>style.visibility</p:attrName>
                                        </p:attrNameLst>
                                      </p:cBhvr>
                                      <p:to>
                                        <p:strVal val="visible"/>
                                      </p:to>
                                    </p:set>
                                    <p:anim calcmode="lin" valueType="num">
                                      <p:cBhvr>
                                        <p:cTn id="21" dur="750" fill="hold"/>
                                        <p:tgtEl>
                                          <p:spTgt spid="264"/>
                                        </p:tgtEl>
                                        <p:attrNameLst>
                                          <p:attrName>ppt_w</p:attrName>
                                        </p:attrNameLst>
                                      </p:cBhvr>
                                      <p:tavLst>
                                        <p:tav tm="0">
                                          <p:val>
                                            <p:fltVal val="0"/>
                                          </p:val>
                                        </p:tav>
                                        <p:tav tm="100000">
                                          <p:val>
                                            <p:strVal val="#ppt_w"/>
                                          </p:val>
                                        </p:tav>
                                      </p:tavLst>
                                    </p:anim>
                                    <p:anim calcmode="lin" valueType="num">
                                      <p:cBhvr>
                                        <p:cTn id="22" dur="750" fill="hold"/>
                                        <p:tgtEl>
                                          <p:spTgt spid="264"/>
                                        </p:tgtEl>
                                        <p:attrNameLst>
                                          <p:attrName>ppt_h</p:attrName>
                                        </p:attrNameLst>
                                      </p:cBhvr>
                                      <p:tavLst>
                                        <p:tav tm="0">
                                          <p:val>
                                            <p:fltVal val="0"/>
                                          </p:val>
                                        </p:tav>
                                        <p:tav tm="100000">
                                          <p:val>
                                            <p:strVal val="#ppt_h"/>
                                          </p:val>
                                        </p:tav>
                                      </p:tavLst>
                                    </p:anim>
                                    <p:animEffect transition="in" filter="fade">
                                      <p:cBhvr>
                                        <p:cTn id="23" dur="750"/>
                                        <p:tgtEl>
                                          <p:spTgt spid="26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266"/>
                                        </p:tgtEl>
                                        <p:attrNameLst>
                                          <p:attrName>style.visibility</p:attrName>
                                        </p:attrNameLst>
                                      </p:cBhvr>
                                      <p:to>
                                        <p:strVal val="visible"/>
                                      </p:to>
                                    </p:set>
                                    <p:anim calcmode="lin" valueType="num">
                                      <p:cBhvr>
                                        <p:cTn id="26" dur="750" fill="hold"/>
                                        <p:tgtEl>
                                          <p:spTgt spid="266"/>
                                        </p:tgtEl>
                                        <p:attrNameLst>
                                          <p:attrName>ppt_w</p:attrName>
                                        </p:attrNameLst>
                                      </p:cBhvr>
                                      <p:tavLst>
                                        <p:tav tm="0">
                                          <p:val>
                                            <p:fltVal val="0"/>
                                          </p:val>
                                        </p:tav>
                                        <p:tav tm="100000">
                                          <p:val>
                                            <p:strVal val="#ppt_w"/>
                                          </p:val>
                                        </p:tav>
                                      </p:tavLst>
                                    </p:anim>
                                    <p:anim calcmode="lin" valueType="num">
                                      <p:cBhvr>
                                        <p:cTn id="27" dur="750" fill="hold"/>
                                        <p:tgtEl>
                                          <p:spTgt spid="266"/>
                                        </p:tgtEl>
                                        <p:attrNameLst>
                                          <p:attrName>ppt_h</p:attrName>
                                        </p:attrNameLst>
                                      </p:cBhvr>
                                      <p:tavLst>
                                        <p:tav tm="0">
                                          <p:val>
                                            <p:fltVal val="0"/>
                                          </p:val>
                                        </p:tav>
                                        <p:tav tm="100000">
                                          <p:val>
                                            <p:strVal val="#ppt_h"/>
                                          </p:val>
                                        </p:tav>
                                      </p:tavLst>
                                    </p:anim>
                                    <p:animEffect transition="in" filter="fade">
                                      <p:cBhvr>
                                        <p:cTn id="28" dur="750"/>
                                        <p:tgtEl>
                                          <p:spTgt spid="266"/>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267"/>
                                        </p:tgtEl>
                                        <p:attrNameLst>
                                          <p:attrName>style.visibility</p:attrName>
                                        </p:attrNameLst>
                                      </p:cBhvr>
                                      <p:to>
                                        <p:strVal val="visible"/>
                                      </p:to>
                                    </p:set>
                                    <p:anim calcmode="lin" valueType="num">
                                      <p:cBhvr>
                                        <p:cTn id="31" dur="750" fill="hold"/>
                                        <p:tgtEl>
                                          <p:spTgt spid="267"/>
                                        </p:tgtEl>
                                        <p:attrNameLst>
                                          <p:attrName>ppt_w</p:attrName>
                                        </p:attrNameLst>
                                      </p:cBhvr>
                                      <p:tavLst>
                                        <p:tav tm="0">
                                          <p:val>
                                            <p:fltVal val="0"/>
                                          </p:val>
                                        </p:tav>
                                        <p:tav tm="100000">
                                          <p:val>
                                            <p:strVal val="#ppt_w"/>
                                          </p:val>
                                        </p:tav>
                                      </p:tavLst>
                                    </p:anim>
                                    <p:anim calcmode="lin" valueType="num">
                                      <p:cBhvr>
                                        <p:cTn id="32" dur="750" fill="hold"/>
                                        <p:tgtEl>
                                          <p:spTgt spid="267"/>
                                        </p:tgtEl>
                                        <p:attrNameLst>
                                          <p:attrName>ppt_h</p:attrName>
                                        </p:attrNameLst>
                                      </p:cBhvr>
                                      <p:tavLst>
                                        <p:tav tm="0">
                                          <p:val>
                                            <p:fltVal val="0"/>
                                          </p:val>
                                        </p:tav>
                                        <p:tav tm="100000">
                                          <p:val>
                                            <p:strVal val="#ppt_h"/>
                                          </p:val>
                                        </p:tav>
                                      </p:tavLst>
                                    </p:anim>
                                    <p:animEffect transition="in" filter="fade">
                                      <p:cBhvr>
                                        <p:cTn id="33" dur="750"/>
                                        <p:tgtEl>
                                          <p:spTgt spid="267"/>
                                        </p:tgtEl>
                                      </p:cBhvr>
                                    </p:animEffect>
                                  </p:childTnLst>
                                </p:cTn>
                              </p:par>
                              <p:par>
                                <p:cTn id="34" presetID="10" presetClass="entr" presetSubtype="0" fill="hold" nodeType="withEffect">
                                  <p:stCondLst>
                                    <p:cond delay="50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62"/>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62"/>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53"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0" y="177165"/>
            <a:ext cx="5366385" cy="1476375"/>
          </a:xfrm>
          <a:prstGeom prst="rect">
            <a:avLst/>
          </a:prstGeom>
          <a:noFill/>
          <a:ln w="9525">
            <a:noFill/>
          </a:ln>
        </p:spPr>
        <p:txBody>
          <a:bodyPr wrap="square">
            <a:spAutoFit/>
          </a:bodyPr>
          <a:p>
            <a:pPr indent="304800"/>
            <a:r>
              <a:rPr lang="zh-CN" b="0">
                <a:solidFill>
                  <a:schemeClr val="bg1">
                    <a:lumMod val="50000"/>
                  </a:schemeClr>
                </a:solidFill>
                <a:latin typeface="Calibri" panose="020F0502020204030204" charset="0"/>
                <a:ea typeface="宋体" panose="02010600030101010101" pitchFamily="2" charset="-122"/>
              </a:rPr>
              <a:t>最新发布板块主要是展示注册用户发布的商品出售信息，信息里包含发布者的联系方式，商品介绍和商品价格等，其他用户可以在线购买，也可以根据联系方式线下联系交易。在这个板块注册用户也可以收藏商品信息和在线发帖评论商品。</a:t>
            </a:r>
            <a:endParaRPr lang="zh-CN" altLang="en-US" b="0">
              <a:solidFill>
                <a:schemeClr val="bg1">
                  <a:lumMod val="50000"/>
                </a:schemeClr>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0" y="1682750"/>
            <a:ext cx="9441815" cy="4978400"/>
          </a:xfrm>
          <a:prstGeom prst="rect">
            <a:avLst/>
          </a:prstGeom>
        </p:spPr>
      </p:pic>
      <p:pic>
        <p:nvPicPr>
          <p:cNvPr id="3" name="图片 2"/>
          <p:cNvPicPr>
            <a:picLocks noChangeAspect="1"/>
          </p:cNvPicPr>
          <p:nvPr/>
        </p:nvPicPr>
        <p:blipFill>
          <a:blip r:embed="rId2"/>
          <a:stretch>
            <a:fillRect/>
          </a:stretch>
        </p:blipFill>
        <p:spPr>
          <a:xfrm>
            <a:off x="8732520" y="2775585"/>
            <a:ext cx="3459480" cy="38855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0" y="243205"/>
            <a:ext cx="5080000" cy="337185"/>
          </a:xfrm>
          <a:prstGeom prst="rect">
            <a:avLst/>
          </a:prstGeom>
          <a:noFill/>
          <a:ln w="9525">
            <a:noFill/>
          </a:ln>
        </p:spPr>
        <p:txBody>
          <a:bodyPr>
            <a:spAutoFit/>
          </a:bodyPr>
          <a:p>
            <a:pPr indent="304800"/>
            <a:r>
              <a:rPr lang="zh-CN" sz="1600" b="1">
                <a:solidFill>
                  <a:schemeClr val="bg1">
                    <a:lumMod val="65000"/>
                  </a:schemeClr>
                </a:solidFill>
                <a:latin typeface="Calibri" panose="020F0502020204030204" charset="0"/>
                <a:ea typeface="宋体" panose="02010600030101010101" pitchFamily="2" charset="-122"/>
              </a:rPr>
              <a:t>在线购买的代码：</a:t>
            </a:r>
            <a:endParaRPr lang="zh-CN" altLang="en-US" sz="1600" b="1">
              <a:solidFill>
                <a:schemeClr val="bg1">
                  <a:lumMod val="65000"/>
                </a:schemeClr>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467360" y="763905"/>
            <a:ext cx="8666480" cy="59639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100330" y="400685"/>
            <a:ext cx="5080000" cy="1568450"/>
          </a:xfrm>
          <a:prstGeom prst="rect">
            <a:avLst/>
          </a:prstGeom>
          <a:noFill/>
          <a:ln w="9525">
            <a:noFill/>
          </a:ln>
        </p:spPr>
        <p:txBody>
          <a:bodyPr>
            <a:spAutoFit/>
          </a:bodyPr>
          <a:p>
            <a:pPr indent="304800"/>
            <a:r>
              <a:rPr lang="zh-CN" sz="1600">
                <a:solidFill>
                  <a:schemeClr val="bg1">
                    <a:lumMod val="65000"/>
                  </a:schemeClr>
                </a:solidFill>
                <a:latin typeface="Times New Roman" panose="02020603050405020304" charset="0"/>
                <a:ea typeface="宋体" panose="02010600030101010101" pitchFamily="2" charset="-122"/>
              </a:rPr>
              <a:t>商品求购板块是为注册用户提供一个发布物品求购信息的平台，能够为购买者获得一个更多的货源信息。这个版块主要展示的就是求购者的商品需求和联系方式，有意出售的人，可以通过联系方式联系求购者，或者通过网页上的评论功能留下自己的方式，让求购者进行联系。下面展示一下实现效果：</a:t>
            </a:r>
            <a:endParaRPr lang="zh-CN" altLang="en-US" sz="1600">
              <a:solidFill>
                <a:schemeClr val="bg1">
                  <a:lumMod val="65000"/>
                </a:schemeClr>
              </a:solidFill>
              <a:latin typeface="Times New Roman" panose="020206030504050203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0" y="2148205"/>
            <a:ext cx="6242050" cy="3798570"/>
          </a:xfrm>
          <a:prstGeom prst="rect">
            <a:avLst/>
          </a:prstGeom>
        </p:spPr>
      </p:pic>
      <p:pic>
        <p:nvPicPr>
          <p:cNvPr id="3" name="图片 2"/>
          <p:cNvPicPr>
            <a:picLocks noChangeAspect="1"/>
          </p:cNvPicPr>
          <p:nvPr/>
        </p:nvPicPr>
        <p:blipFill>
          <a:blip r:embed="rId2"/>
          <a:stretch>
            <a:fillRect/>
          </a:stretch>
        </p:blipFill>
        <p:spPr>
          <a:xfrm>
            <a:off x="6242050" y="2795270"/>
            <a:ext cx="5841365" cy="29552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0975" y="898525"/>
            <a:ext cx="5983605" cy="5633720"/>
          </a:xfrm>
          <a:prstGeom prst="rect">
            <a:avLst/>
          </a:prstGeom>
        </p:spPr>
      </p:pic>
      <p:sp>
        <p:nvSpPr>
          <p:cNvPr id="113" name="文本框 112"/>
          <p:cNvSpPr txBox="1"/>
          <p:nvPr/>
        </p:nvSpPr>
        <p:spPr>
          <a:xfrm>
            <a:off x="5894070" y="328295"/>
            <a:ext cx="5080000" cy="337185"/>
          </a:xfrm>
          <a:prstGeom prst="rect">
            <a:avLst/>
          </a:prstGeom>
          <a:noFill/>
          <a:ln w="9525">
            <a:noFill/>
          </a:ln>
        </p:spPr>
        <p:txBody>
          <a:bodyPr>
            <a:spAutoFit/>
          </a:bodyPr>
          <a:p>
            <a:pPr indent="304800"/>
            <a:r>
              <a:rPr lang="zh-CN" sz="1600" b="0">
                <a:solidFill>
                  <a:schemeClr val="bg1">
                    <a:lumMod val="65000"/>
                  </a:schemeClr>
                </a:solidFill>
                <a:latin typeface="Calibri" panose="020F0502020204030204" charset="0"/>
                <a:ea typeface="宋体" panose="02010600030101010101" pitchFamily="2" charset="-122"/>
              </a:rPr>
              <a:t>在线评论的代码</a:t>
            </a:r>
            <a:r>
              <a:rPr lang="zh-CN" sz="1200" b="0">
                <a:latin typeface="Calibri" panose="020F0502020204030204" charset="0"/>
                <a:ea typeface="宋体" panose="02010600030101010101" pitchFamily="2" charset="-122"/>
              </a:rPr>
              <a:t>：</a:t>
            </a:r>
            <a:endParaRPr lang="zh-CN" altLang="en-US"/>
          </a:p>
        </p:txBody>
      </p:sp>
      <p:sp>
        <p:nvSpPr>
          <p:cNvPr id="3" name="文本框 2"/>
          <p:cNvSpPr txBox="1"/>
          <p:nvPr/>
        </p:nvSpPr>
        <p:spPr>
          <a:xfrm>
            <a:off x="271780" y="328295"/>
            <a:ext cx="5080000" cy="337185"/>
          </a:xfrm>
          <a:prstGeom prst="rect">
            <a:avLst/>
          </a:prstGeom>
          <a:noFill/>
          <a:ln w="9525">
            <a:noFill/>
          </a:ln>
        </p:spPr>
        <p:txBody>
          <a:bodyPr>
            <a:spAutoFit/>
          </a:bodyPr>
          <a:p>
            <a:pPr indent="304800"/>
            <a:r>
              <a:rPr lang="zh-CN" sz="1600" b="0">
                <a:solidFill>
                  <a:schemeClr val="bg1">
                    <a:lumMod val="65000"/>
                  </a:schemeClr>
                </a:solidFill>
                <a:latin typeface="Calibri" panose="020F0502020204030204" charset="0"/>
                <a:ea typeface="宋体" panose="02010600030101010101" pitchFamily="2" charset="-122"/>
              </a:rPr>
              <a:t>商品求购的代码：</a:t>
            </a:r>
            <a:endParaRPr lang="zh-CN" altLang="en-US" sz="1600" b="0">
              <a:solidFill>
                <a:schemeClr val="bg1">
                  <a:lumMod val="65000"/>
                </a:schemeClr>
              </a:solidFill>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6076315" y="899160"/>
            <a:ext cx="6115685" cy="58070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0" y="173990"/>
            <a:ext cx="3917950" cy="3138170"/>
          </a:xfrm>
          <a:prstGeom prst="rect">
            <a:avLst/>
          </a:prstGeom>
          <a:noFill/>
          <a:ln w="9525">
            <a:noFill/>
          </a:ln>
        </p:spPr>
        <p:txBody>
          <a:bodyPr wrap="square">
            <a:spAutoFit/>
          </a:bodyPr>
          <a:p>
            <a:pPr indent="304800"/>
            <a:r>
              <a:rPr lang="zh-CN" b="0">
                <a:solidFill>
                  <a:schemeClr val="bg1">
                    <a:lumMod val="65000"/>
                  </a:schemeClr>
                </a:solidFill>
                <a:latin typeface="Times New Roman" panose="02020603050405020304" charset="0"/>
                <a:ea typeface="宋体" panose="02010600030101010101" pitchFamily="2" charset="-122"/>
              </a:rPr>
              <a:t>商品交换版块和商品求购板块实现方式基本相同，主要是为注册用户提供一个发布商品交换信息的平台。个人中心板块用户登录以后才会出现的版块，这个也是系统的一个重点板块。在这里注册用户可以修改个人信息和登录密码；可以管理商品出售信息；可以管理求购信息；可以管理商品交换信息；可以管理卖出订单；可以管理购买订单；还可以管理收藏信息。</a:t>
            </a:r>
            <a:endParaRPr lang="zh-CN" altLang="en-US" b="0">
              <a:solidFill>
                <a:schemeClr val="bg1">
                  <a:lumMod val="65000"/>
                </a:schemeClr>
              </a:solidFill>
              <a:latin typeface="Times New Roman" panose="020206030504050203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917950" y="173990"/>
            <a:ext cx="8065135" cy="64084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130810" y="182880"/>
            <a:ext cx="5080000" cy="337185"/>
          </a:xfrm>
          <a:prstGeom prst="rect">
            <a:avLst/>
          </a:prstGeom>
          <a:noFill/>
          <a:ln w="9525">
            <a:noFill/>
          </a:ln>
        </p:spPr>
        <p:txBody>
          <a:bodyPr>
            <a:spAutoFit/>
          </a:bodyPr>
          <a:p>
            <a:pPr indent="304800"/>
            <a:r>
              <a:rPr lang="zh-CN" sz="1600" b="0">
                <a:solidFill>
                  <a:schemeClr val="bg1">
                    <a:lumMod val="65000"/>
                  </a:schemeClr>
                </a:solidFill>
                <a:latin typeface="Calibri" panose="020F0502020204030204" charset="0"/>
                <a:ea typeface="宋体" panose="02010600030101010101" pitchFamily="2" charset="-122"/>
              </a:rPr>
              <a:t>修改个人信息的代码：</a:t>
            </a:r>
            <a:endParaRPr lang="zh-CN" altLang="en-US" sz="1600" b="0">
              <a:solidFill>
                <a:schemeClr val="bg1">
                  <a:lumMod val="65000"/>
                </a:schemeClr>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43840" y="690880"/>
            <a:ext cx="7545070" cy="59893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100330" y="284480"/>
            <a:ext cx="5080000" cy="1198880"/>
          </a:xfrm>
          <a:prstGeom prst="rect">
            <a:avLst/>
          </a:prstGeom>
          <a:noFill/>
          <a:ln w="9525">
            <a:noFill/>
          </a:ln>
        </p:spPr>
        <p:txBody>
          <a:bodyPr>
            <a:spAutoFit/>
          </a:bodyPr>
          <a:p>
            <a:pPr indent="0"/>
            <a:r>
              <a:rPr lang="zh-CN" b="0">
                <a:solidFill>
                  <a:schemeClr val="bg1">
                    <a:lumMod val="65000"/>
                  </a:schemeClr>
                </a:solidFill>
                <a:latin typeface="Calibri" panose="020F0502020204030204" charset="0"/>
                <a:ea typeface="宋体" panose="02010600030101010101" pitchFamily="2" charset="-122"/>
              </a:rPr>
              <a:t>个人中心板块中的我的商品信息发布、我的商品求购和我的商品交换板块功能基本相同都是用于发布信息，下面就以我的商品发布为例介绍一下实现效果：</a:t>
            </a:r>
            <a:endParaRPr lang="zh-CN" altLang="en-US" b="0">
              <a:solidFill>
                <a:schemeClr val="bg1">
                  <a:lumMod val="65000"/>
                </a:schemeClr>
              </a:solidFill>
              <a:latin typeface="Calibri" panose="020F0502020204030204"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393065" y="1593215"/>
            <a:ext cx="5679440" cy="4964430"/>
          </a:xfrm>
          <a:prstGeom prst="rect">
            <a:avLst/>
          </a:prstGeom>
        </p:spPr>
      </p:pic>
      <p:pic>
        <p:nvPicPr>
          <p:cNvPr id="4" name="图片 3"/>
          <p:cNvPicPr>
            <a:picLocks noChangeAspect="1"/>
          </p:cNvPicPr>
          <p:nvPr/>
        </p:nvPicPr>
        <p:blipFill>
          <a:blip r:embed="rId2"/>
          <a:stretch>
            <a:fillRect/>
          </a:stretch>
        </p:blipFill>
        <p:spPr>
          <a:xfrm>
            <a:off x="6072505" y="857250"/>
            <a:ext cx="5945505" cy="57003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105410" y="243840"/>
            <a:ext cx="5080000" cy="337185"/>
          </a:xfrm>
          <a:prstGeom prst="rect">
            <a:avLst/>
          </a:prstGeom>
          <a:noFill/>
          <a:ln w="9525">
            <a:noFill/>
          </a:ln>
        </p:spPr>
        <p:txBody>
          <a:bodyPr>
            <a:spAutoFit/>
          </a:bodyPr>
          <a:p>
            <a:pPr indent="304800"/>
            <a:r>
              <a:rPr lang="zh-CN" sz="1600" b="0">
                <a:solidFill>
                  <a:schemeClr val="bg1">
                    <a:lumMod val="65000"/>
                  </a:schemeClr>
                </a:solidFill>
                <a:latin typeface="Calibri" panose="020F0502020204030204" charset="0"/>
                <a:ea typeface="宋体" panose="02010600030101010101" pitchFamily="2" charset="-122"/>
              </a:rPr>
              <a:t>编辑商品发布的代码：</a:t>
            </a:r>
            <a:endParaRPr lang="zh-CN" altLang="en-US" sz="1600" b="0">
              <a:solidFill>
                <a:schemeClr val="bg1">
                  <a:lumMod val="65000"/>
                </a:schemeClr>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05410" y="694690"/>
            <a:ext cx="6657340" cy="5950585"/>
          </a:xfrm>
          <a:prstGeom prst="rect">
            <a:avLst/>
          </a:prstGeom>
        </p:spPr>
      </p:pic>
      <p:pic>
        <p:nvPicPr>
          <p:cNvPr id="3" name="图片 2"/>
          <p:cNvPicPr>
            <a:picLocks noChangeAspect="1"/>
          </p:cNvPicPr>
          <p:nvPr/>
        </p:nvPicPr>
        <p:blipFill>
          <a:blip r:embed="rId2"/>
          <a:stretch>
            <a:fillRect/>
          </a:stretch>
        </p:blipFill>
        <p:spPr>
          <a:xfrm>
            <a:off x="6762750" y="694690"/>
            <a:ext cx="5429250" cy="58312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0" y="113665"/>
            <a:ext cx="5924550" cy="1568450"/>
          </a:xfrm>
          <a:prstGeom prst="rect">
            <a:avLst/>
          </a:prstGeom>
          <a:noFill/>
          <a:ln w="9525">
            <a:noFill/>
          </a:ln>
        </p:spPr>
        <p:txBody>
          <a:bodyPr wrap="square">
            <a:spAutoFit/>
          </a:bodyPr>
          <a:p>
            <a:pPr indent="304800"/>
            <a:r>
              <a:rPr lang="zh-CN" sz="1600" b="0">
                <a:solidFill>
                  <a:schemeClr val="bg1">
                    <a:lumMod val="65000"/>
                  </a:schemeClr>
                </a:solidFill>
                <a:latin typeface="Calibri" panose="020F0502020204030204" charset="0"/>
                <a:ea typeface="宋体" panose="02010600030101010101" pitchFamily="2" charset="-122"/>
              </a:rPr>
              <a:t>我的卖出订单和我的购买订单都是在线购买相关板块，下面就介绍一下在线购买的整个过程：</a:t>
            </a:r>
            <a:r>
              <a:rPr lang="en-US" sz="1600" b="0">
                <a:solidFill>
                  <a:schemeClr val="bg1">
                    <a:lumMod val="65000"/>
                  </a:schemeClr>
                </a:solidFill>
                <a:latin typeface="Calibri" panose="020F0502020204030204" charset="0"/>
                <a:ea typeface="宋体" panose="02010600030101010101" pitchFamily="2" charset="-122"/>
                <a:cs typeface="Times New Roman" panose="02020603050405020304" charset="0"/>
              </a:rPr>
              <a:t>1</a:t>
            </a:r>
            <a:r>
              <a:rPr lang="zh-CN" sz="1600" b="0">
                <a:solidFill>
                  <a:schemeClr val="bg1">
                    <a:lumMod val="65000"/>
                  </a:schemeClr>
                </a:solidFill>
                <a:latin typeface="Calibri" panose="020F0502020204030204" charset="0"/>
                <a:ea typeface="宋体" panose="02010600030101010101" pitchFamily="2" charset="-122"/>
              </a:rPr>
              <a:t>、注册用户在商品购买界面，填写购买信息，提交购买订单；</a:t>
            </a:r>
            <a:r>
              <a:rPr lang="en-US" sz="1600" b="0">
                <a:solidFill>
                  <a:schemeClr val="bg1">
                    <a:lumMod val="65000"/>
                  </a:schemeClr>
                </a:solidFill>
                <a:latin typeface="Calibri" panose="020F0502020204030204" charset="0"/>
                <a:ea typeface="宋体" panose="02010600030101010101" pitchFamily="2" charset="-122"/>
                <a:cs typeface="Times New Roman" panose="02020603050405020304" charset="0"/>
              </a:rPr>
              <a:t>2</a:t>
            </a:r>
            <a:r>
              <a:rPr lang="zh-CN" sz="1600" b="0">
                <a:solidFill>
                  <a:schemeClr val="bg1">
                    <a:lumMod val="65000"/>
                  </a:schemeClr>
                </a:solidFill>
                <a:latin typeface="Calibri" panose="020F0502020204030204" charset="0"/>
                <a:ea typeface="宋体" panose="02010600030101010101" pitchFamily="2" charset="-122"/>
              </a:rPr>
              <a:t>、卖家在我的卖出订单板块查看订单，确认后发货；</a:t>
            </a:r>
            <a:r>
              <a:rPr lang="en-US" sz="1600" b="0">
                <a:solidFill>
                  <a:schemeClr val="bg1">
                    <a:lumMod val="65000"/>
                  </a:schemeClr>
                </a:solidFill>
                <a:latin typeface="Calibri" panose="020F0502020204030204" charset="0"/>
                <a:ea typeface="宋体" panose="02010600030101010101" pitchFamily="2" charset="-122"/>
                <a:cs typeface="Times New Roman" panose="02020603050405020304" charset="0"/>
              </a:rPr>
              <a:t>3</a:t>
            </a:r>
            <a:r>
              <a:rPr lang="zh-CN" sz="1600" b="0">
                <a:solidFill>
                  <a:schemeClr val="bg1">
                    <a:lumMod val="65000"/>
                  </a:schemeClr>
                </a:solidFill>
                <a:latin typeface="Calibri" panose="020F0502020204030204" charset="0"/>
                <a:ea typeface="宋体" panose="02010600030101010101" pitchFamily="2" charset="-122"/>
              </a:rPr>
              <a:t>、后台管理员可以根据订单物流进度填写物流信息；</a:t>
            </a:r>
            <a:r>
              <a:rPr lang="en-US" sz="1600" b="0">
                <a:solidFill>
                  <a:schemeClr val="bg1">
                    <a:lumMod val="65000"/>
                  </a:schemeClr>
                </a:solidFill>
                <a:latin typeface="Calibri" panose="020F0502020204030204" charset="0"/>
                <a:ea typeface="宋体" panose="02010600030101010101" pitchFamily="2" charset="-122"/>
                <a:cs typeface="Times New Roman" panose="02020603050405020304" charset="0"/>
              </a:rPr>
              <a:t>4</a:t>
            </a:r>
            <a:r>
              <a:rPr lang="zh-CN" sz="1600" b="0">
                <a:solidFill>
                  <a:schemeClr val="bg1">
                    <a:lumMod val="65000"/>
                  </a:schemeClr>
                </a:solidFill>
                <a:latin typeface="Calibri" panose="020F0502020204030204" charset="0"/>
                <a:ea typeface="宋体" panose="02010600030101010101" pitchFamily="2" charset="-122"/>
              </a:rPr>
              <a:t>、买家在我的购买订单查看物流信息，确认商品收货。</a:t>
            </a:r>
            <a:endParaRPr lang="zh-CN" altLang="en-US" sz="1600" b="0">
              <a:solidFill>
                <a:schemeClr val="bg1">
                  <a:lumMod val="65000"/>
                </a:schemeClr>
              </a:solidFill>
              <a:latin typeface="Calibri" panose="020F0502020204030204"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0" y="1682115"/>
            <a:ext cx="7155180" cy="4409440"/>
          </a:xfrm>
          <a:prstGeom prst="rect">
            <a:avLst/>
          </a:prstGeom>
        </p:spPr>
      </p:pic>
      <p:pic>
        <p:nvPicPr>
          <p:cNvPr id="4" name="图片 3"/>
          <p:cNvPicPr>
            <a:picLocks noChangeAspect="1"/>
          </p:cNvPicPr>
          <p:nvPr/>
        </p:nvPicPr>
        <p:blipFill>
          <a:blip r:embed="rId2"/>
          <a:stretch>
            <a:fillRect/>
          </a:stretch>
        </p:blipFill>
        <p:spPr>
          <a:xfrm>
            <a:off x="6823710" y="1682115"/>
            <a:ext cx="5368290" cy="45199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115570" y="240983"/>
            <a:ext cx="5080000" cy="645160"/>
          </a:xfrm>
          <a:prstGeom prst="rect">
            <a:avLst/>
          </a:prstGeom>
          <a:noFill/>
          <a:ln w="9525">
            <a:noFill/>
          </a:ln>
        </p:spPr>
        <p:txBody>
          <a:bodyPr>
            <a:spAutoFit/>
          </a:bodyPr>
          <a:p>
            <a:pPr indent="304800"/>
            <a:r>
              <a:rPr lang="zh-CN" b="0">
                <a:solidFill>
                  <a:schemeClr val="bg1">
                    <a:lumMod val="65000"/>
                  </a:schemeClr>
                </a:solidFill>
                <a:latin typeface="Calibri" panose="020F0502020204030204" charset="0"/>
                <a:ea typeface="宋体" panose="02010600030101010101" pitchFamily="2" charset="-122"/>
              </a:rPr>
              <a:t>我的商品收藏就是负责存储喜欢的商品，在用户需要购买时可以更加方便的找到商品信息。</a:t>
            </a:r>
            <a:endParaRPr lang="zh-CN" altLang="en-US" b="0">
              <a:solidFill>
                <a:schemeClr val="bg1">
                  <a:lumMod val="65000"/>
                </a:schemeClr>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48665" y="1090295"/>
            <a:ext cx="9972675" cy="46767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01</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5570479" y="2325743"/>
            <a:ext cx="6408261" cy="2320917"/>
            <a:chOff x="5570479" y="2325743"/>
            <a:chExt cx="6408261" cy="2320917"/>
          </a:xfrm>
        </p:grpSpPr>
        <p:sp>
          <p:nvSpPr>
            <p:cNvPr id="78" name="Freeform 77"/>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9" name="Freeform 78"/>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0" name="Freeform 79"/>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1" name="Freeform 80"/>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2" name="Freeform 81"/>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3" name="Freeform 82"/>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4" name="Freeform 83"/>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5" name="Freeform 84"/>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6" name="Freeform 85"/>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7" name="Freeform 86"/>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9" name="Freeform 88"/>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0" name="Freeform 89"/>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1" name="Freeform 90"/>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2" name="Freeform 91"/>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3" name="Freeform 92"/>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4" name="Freeform 93"/>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5" name="Freeform 94"/>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6" name="Freeform 95"/>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7" name="Freeform 96"/>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8" name="Freeform 97"/>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9" name="Freeform 98"/>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0" name="Freeform 99"/>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1" name="Freeform 100"/>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2" name="Freeform 101"/>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3" name="Freeform 102"/>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4" name="Freeform 103"/>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5" name="Freeform 104"/>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6" name="Freeform 105"/>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7" name="Freeform 106"/>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8" name="Freeform 107"/>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9" name="Freeform 108"/>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0" name="Freeform 109"/>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1" name="Freeform 110"/>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2" name="Freeform 111"/>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3" name="Freeform 112"/>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4" name="Freeform 113"/>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5" name="Freeform 114"/>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6" name="Freeform 115"/>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7" name="Freeform 116"/>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8" name="Freeform 117"/>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9" name="Freeform 118"/>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0" name="Freeform 119"/>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1" name="Freeform 120"/>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2" name="Freeform 121"/>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7"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8"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0"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2"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3"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4"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5"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7"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8"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9"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0"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1"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2"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3"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4"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5"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6"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7"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8"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9"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0"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1"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2"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3"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4"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5"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6"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7"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8"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9"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0"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1"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2"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3"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4"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5"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6"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7"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8"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9"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0"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1"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2"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3"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4"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5"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6"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7"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8"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9"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0"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1"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2"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3"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4"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5"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6"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7"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8" name="Freeform 87"/>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3" name="Freeform 122"/>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grpSp>
      <p:sp>
        <p:nvSpPr>
          <p:cNvPr id="124" name="椭圆 123"/>
          <p:cNvSpPr/>
          <p:nvPr/>
        </p:nvSpPr>
        <p:spPr>
          <a:xfrm>
            <a:off x="5497236" y="4935256"/>
            <a:ext cx="6481469" cy="718897"/>
          </a:xfrm>
          <a:prstGeom prst="ellipse">
            <a:avLst/>
          </a:prstGeom>
          <a:gradFill flip="none" rotWithShape="1">
            <a:gsLst>
              <a:gs pos="0">
                <a:schemeClr val="tx1">
                  <a:lumMod val="75000"/>
                  <a:lumOff val="25000"/>
                </a:schemeClr>
              </a:gs>
              <a:gs pos="100000">
                <a:srgbClr val="FBFBFB">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33" name="椭圆 132"/>
          <p:cNvSpPr/>
          <p:nvPr/>
        </p:nvSpPr>
        <p:spPr>
          <a:xfrm>
            <a:off x="875916" y="493493"/>
            <a:ext cx="1493930" cy="149393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grpSp>
        <p:nvGrpSpPr>
          <p:cNvPr id="134" name="组合 133"/>
          <p:cNvGrpSpPr/>
          <p:nvPr/>
        </p:nvGrpSpPr>
        <p:grpSpPr>
          <a:xfrm>
            <a:off x="1410257" y="938459"/>
            <a:ext cx="423978" cy="425715"/>
            <a:chOff x="11522075" y="5773738"/>
            <a:chExt cx="387350" cy="388938"/>
          </a:xfrm>
        </p:grpSpPr>
        <p:sp>
          <p:nvSpPr>
            <p:cNvPr id="135" name="Freeform 7"/>
            <p:cNvSpPr/>
            <p:nvPr/>
          </p:nvSpPr>
          <p:spPr bwMode="auto">
            <a:xfrm>
              <a:off x="11536363" y="5773738"/>
              <a:ext cx="357188" cy="115888"/>
            </a:xfrm>
            <a:custGeom>
              <a:avLst/>
              <a:gdLst>
                <a:gd name="T0" fmla="*/ 225 w 225"/>
                <a:gd name="T1" fmla="*/ 73 h 73"/>
                <a:gd name="T2" fmla="*/ 113 w 225"/>
                <a:gd name="T3" fmla="*/ 0 h 73"/>
                <a:gd name="T4" fmla="*/ 0 w 225"/>
                <a:gd name="T5" fmla="*/ 73 h 73"/>
                <a:gd name="T6" fmla="*/ 225 w 225"/>
                <a:gd name="T7" fmla="*/ 73 h 73"/>
              </a:gdLst>
              <a:ahLst/>
              <a:cxnLst>
                <a:cxn ang="0">
                  <a:pos x="T0" y="T1"/>
                </a:cxn>
                <a:cxn ang="0">
                  <a:pos x="T2" y="T3"/>
                </a:cxn>
                <a:cxn ang="0">
                  <a:pos x="T4" y="T5"/>
                </a:cxn>
                <a:cxn ang="0">
                  <a:pos x="T6" y="T7"/>
                </a:cxn>
              </a:cxnLst>
              <a:rect l="0" t="0" r="r" b="b"/>
              <a:pathLst>
                <a:path w="225" h="73">
                  <a:moveTo>
                    <a:pt x="225" y="73"/>
                  </a:moveTo>
                  <a:lnTo>
                    <a:pt x="113" y="0"/>
                  </a:lnTo>
                  <a:lnTo>
                    <a:pt x="0" y="73"/>
                  </a:lnTo>
                  <a:lnTo>
                    <a:pt x="225" y="7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6" name="Rectangle 8"/>
            <p:cNvSpPr>
              <a:spLocks noChangeArrowheads="1"/>
            </p:cNvSpPr>
            <p:nvPr/>
          </p:nvSpPr>
          <p:spPr bwMode="auto">
            <a:xfrm>
              <a:off x="11522075" y="6118226"/>
              <a:ext cx="387350" cy="44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7" name="Rectangle 9"/>
            <p:cNvSpPr>
              <a:spLocks noChangeArrowheads="1"/>
            </p:cNvSpPr>
            <p:nvPr/>
          </p:nvSpPr>
          <p:spPr bwMode="auto">
            <a:xfrm>
              <a:off x="11549063" y="6057901"/>
              <a:ext cx="331788" cy="42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8" name="Rectangle 10"/>
            <p:cNvSpPr>
              <a:spLocks noChangeArrowheads="1"/>
            </p:cNvSpPr>
            <p:nvPr/>
          </p:nvSpPr>
          <p:spPr bwMode="auto">
            <a:xfrm>
              <a:off x="11580813"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9" name="Rectangle 11"/>
            <p:cNvSpPr>
              <a:spLocks noChangeArrowheads="1"/>
            </p:cNvSpPr>
            <p:nvPr/>
          </p:nvSpPr>
          <p:spPr bwMode="auto">
            <a:xfrm>
              <a:off x="11791950"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0" name="Rectangle 12"/>
            <p:cNvSpPr>
              <a:spLocks noChangeArrowheads="1"/>
            </p:cNvSpPr>
            <p:nvPr/>
          </p:nvSpPr>
          <p:spPr bwMode="auto">
            <a:xfrm>
              <a:off x="11685588" y="5903913"/>
              <a:ext cx="60325"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1" name="Freeform 13"/>
            <p:cNvSpPr/>
            <p:nvPr/>
          </p:nvSpPr>
          <p:spPr bwMode="auto">
            <a:xfrm>
              <a:off x="11522075" y="6100763"/>
              <a:ext cx="387350" cy="17463"/>
            </a:xfrm>
            <a:custGeom>
              <a:avLst/>
              <a:gdLst>
                <a:gd name="T0" fmla="*/ 226 w 244"/>
                <a:gd name="T1" fmla="*/ 0 h 11"/>
                <a:gd name="T2" fmla="*/ 17 w 244"/>
                <a:gd name="T3" fmla="*/ 0 h 11"/>
                <a:gd name="T4" fmla="*/ 0 w 244"/>
                <a:gd name="T5" fmla="*/ 11 h 11"/>
                <a:gd name="T6" fmla="*/ 244 w 244"/>
                <a:gd name="T7" fmla="*/ 11 h 11"/>
                <a:gd name="T8" fmla="*/ 226 w 244"/>
                <a:gd name="T9" fmla="*/ 0 h 11"/>
              </a:gdLst>
              <a:ahLst/>
              <a:cxnLst>
                <a:cxn ang="0">
                  <a:pos x="T0" y="T1"/>
                </a:cxn>
                <a:cxn ang="0">
                  <a:pos x="T2" y="T3"/>
                </a:cxn>
                <a:cxn ang="0">
                  <a:pos x="T4" y="T5"/>
                </a:cxn>
                <a:cxn ang="0">
                  <a:pos x="T6" y="T7"/>
                </a:cxn>
                <a:cxn ang="0">
                  <a:pos x="T8" y="T9"/>
                </a:cxn>
              </a:cxnLst>
              <a:rect l="0" t="0" r="r" b="b"/>
              <a:pathLst>
                <a:path w="244" h="11">
                  <a:moveTo>
                    <a:pt x="226" y="0"/>
                  </a:moveTo>
                  <a:lnTo>
                    <a:pt x="17" y="0"/>
                  </a:lnTo>
                  <a:lnTo>
                    <a:pt x="0" y="11"/>
                  </a:lnTo>
                  <a:lnTo>
                    <a:pt x="244" y="11"/>
                  </a:lnTo>
                  <a:lnTo>
                    <a:pt x="22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2" name="Freeform 14"/>
            <p:cNvSpPr/>
            <p:nvPr/>
          </p:nvSpPr>
          <p:spPr bwMode="auto">
            <a:xfrm>
              <a:off x="11549063" y="6042026"/>
              <a:ext cx="331788" cy="15875"/>
            </a:xfrm>
            <a:custGeom>
              <a:avLst/>
              <a:gdLst>
                <a:gd name="T0" fmla="*/ 190 w 209"/>
                <a:gd name="T1" fmla="*/ 0 h 10"/>
                <a:gd name="T2" fmla="*/ 18 w 209"/>
                <a:gd name="T3" fmla="*/ 0 h 10"/>
                <a:gd name="T4" fmla="*/ 0 w 209"/>
                <a:gd name="T5" fmla="*/ 10 h 10"/>
                <a:gd name="T6" fmla="*/ 209 w 209"/>
                <a:gd name="T7" fmla="*/ 10 h 10"/>
                <a:gd name="T8" fmla="*/ 190 w 209"/>
                <a:gd name="T9" fmla="*/ 0 h 10"/>
              </a:gdLst>
              <a:ahLst/>
              <a:cxnLst>
                <a:cxn ang="0">
                  <a:pos x="T0" y="T1"/>
                </a:cxn>
                <a:cxn ang="0">
                  <a:pos x="T2" y="T3"/>
                </a:cxn>
                <a:cxn ang="0">
                  <a:pos x="T4" y="T5"/>
                </a:cxn>
                <a:cxn ang="0">
                  <a:pos x="T6" y="T7"/>
                </a:cxn>
                <a:cxn ang="0">
                  <a:pos x="T8" y="T9"/>
                </a:cxn>
              </a:cxnLst>
              <a:rect l="0" t="0" r="r" b="b"/>
              <a:pathLst>
                <a:path w="209" h="10">
                  <a:moveTo>
                    <a:pt x="190" y="0"/>
                  </a:moveTo>
                  <a:lnTo>
                    <a:pt x="18" y="0"/>
                  </a:lnTo>
                  <a:lnTo>
                    <a:pt x="0" y="10"/>
                  </a:lnTo>
                  <a:lnTo>
                    <a:pt x="209" y="10"/>
                  </a:lnTo>
                  <a:lnTo>
                    <a:pt x="19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3" name="Rectangle 15"/>
            <p:cNvSpPr>
              <a:spLocks noChangeArrowheads="1"/>
            </p:cNvSpPr>
            <p:nvPr/>
          </p:nvSpPr>
          <p:spPr bwMode="auto">
            <a:xfrm>
              <a:off x="11536363" y="5889626"/>
              <a:ext cx="357188" cy="1428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grpSp>
      <p:sp>
        <p:nvSpPr>
          <p:cNvPr id="144" name="文本框 143"/>
          <p:cNvSpPr txBox="1"/>
          <p:nvPr/>
        </p:nvSpPr>
        <p:spPr>
          <a:xfrm>
            <a:off x="2240991" y="3165210"/>
            <a:ext cx="1887980" cy="338554"/>
          </a:xfrm>
          <a:prstGeom prst="rect">
            <a:avLst/>
          </a:prstGeom>
          <a:noFill/>
        </p:spPr>
        <p:txBody>
          <a:bodyPr wrap="square" rtlCol="0">
            <a:spAutoFit/>
          </a:bodyPr>
          <a:lstStyle/>
          <a:p>
            <a:pPr algn="ctr"/>
            <a:r>
              <a:rPr lang="en-US" altLang="zh-CN" sz="1600" dirty="0">
                <a:solidFill>
                  <a:schemeClr val="bg1"/>
                </a:solidFill>
                <a:latin typeface="Arial" panose="020B0604020202020204"/>
                <a:ea typeface="微软雅黑" panose="020B0503020204020204" charset="-122"/>
                <a:sym typeface="Arial" panose="020B0604020202020204"/>
              </a:rPr>
              <a:t>COMPANY</a:t>
            </a:r>
            <a:endParaRPr lang="zh-CN" altLang="en-US" sz="1600" dirty="0">
              <a:solidFill>
                <a:schemeClr val="bg1"/>
              </a:solidFill>
              <a:latin typeface="Arial" panose="020B0604020202020204"/>
              <a:ea typeface="微软雅黑" panose="020B0503020204020204" charset="-122"/>
              <a:sym typeface="Arial" panose="020B0604020202020204"/>
            </a:endParaRPr>
          </a:p>
        </p:txBody>
      </p:sp>
      <p:grpSp>
        <p:nvGrpSpPr>
          <p:cNvPr id="146" name="Group 4"/>
          <p:cNvGrpSpPr/>
          <p:nvPr/>
        </p:nvGrpSpPr>
        <p:grpSpPr>
          <a:xfrm>
            <a:off x="695960" y="1450975"/>
            <a:ext cx="5810250" cy="5314315"/>
            <a:chOff x="3377184" y="-367107"/>
            <a:chExt cx="7164797" cy="2219774"/>
          </a:xfrm>
        </p:grpSpPr>
        <p:sp>
          <p:nvSpPr>
            <p:cNvPr id="147" name="TextBox 108"/>
            <p:cNvSpPr txBox="1"/>
            <p:nvPr/>
          </p:nvSpPr>
          <p:spPr>
            <a:xfrm>
              <a:off x="3377184" y="-186428"/>
              <a:ext cx="7164797" cy="2039095"/>
            </a:xfrm>
            <a:prstGeom prst="rect">
              <a:avLst/>
            </a:prstGeom>
          </p:spPr>
          <p:txBody>
            <a:bodyPr vert="horz" wrap="square" lIns="0" tIns="0" rIns="0" bIns="0" anchor="ctr" anchorCtr="0">
              <a:normAutofit fontScale="25000"/>
            </a:bodyPr>
            <a:lstStyle/>
            <a:p>
              <a:pPr algn="l">
                <a:lnSpc>
                  <a:spcPct val="120000"/>
                </a:lnSpc>
                <a:spcBef>
                  <a:spcPct val="0"/>
                </a:spcBef>
              </a:pPr>
              <a:endParaRPr lang="zh-CN" altLang="en-US" sz="1050" dirty="0">
                <a:solidFill>
                  <a:schemeClr val="bg1">
                    <a:lumMod val="50000"/>
                  </a:schemeClr>
                </a:solidFill>
                <a:latin typeface="Arial" panose="020B0604020202020204"/>
                <a:ea typeface="微软雅黑" panose="020B0503020204020204" charset="-122"/>
                <a:sym typeface="Arial" panose="020B0604020202020204"/>
              </a:endParaRPr>
            </a:p>
            <a:p>
              <a:pPr algn="l">
                <a:lnSpc>
                  <a:spcPct val="120000"/>
                </a:lnSpc>
                <a:spcBef>
                  <a:spcPct val="0"/>
                </a:spcBef>
              </a:pPr>
              <a:r>
                <a:rPr lang="zh-CN" altLang="en-US" sz="6285" dirty="0">
                  <a:solidFill>
                    <a:schemeClr val="bg1">
                      <a:lumMod val="50000"/>
                    </a:schemeClr>
                  </a:solidFill>
                  <a:latin typeface="Arial" panose="020B0604020202020204"/>
                  <a:ea typeface="微软雅黑" panose="020B0503020204020204" charset="-122"/>
                  <a:sym typeface="Arial" panose="020B0604020202020204"/>
                </a:rPr>
                <a:t>伴随着各种Web开发技术的发展，如今网上交易已经变得十分容易。本文介绍的二手商品交易平台是一个服务于在校学生的C2C（Custom to Custom）的交易网站，通过本网站用户可自由出售和购买商品，为广大学生提供了平等互利、方便快捷的交易空间。校园二手商品交易平台除了可以解决商务沟通，信息交流等问题外，更可以提高在校生的实际购买力，减少浪费，客观上提高在校大学生的生活水平，比起传统的二手交易，网上二手交易更加迅捷，实时性强，信息充裕，发展空间巨大。校园二手网站是以 Java 平台作为开发环境，采用mysql数据库作为后台，使用Eclipse作为开发工具进行研发，以实现在校大学生之间的二手物品的交易为目的。本论文从对现有校园二手网站分析为起点，对程序开发的可行性进行了研究，详细阐述了校园二手网站的需求分析以及功能分析，从而总结出了系统功能框架的设计、数据库和数据结构的设计，展示了校园闲置物品二手交易网站的最终设计成果，记述了对系统各个功能进行了实验测试结果，充分展现了整个开发过程，并且总结了开发过程中的实际经验和不足。</a:t>
              </a:r>
              <a:endParaRPr lang="zh-CN" altLang="en-US" sz="6285" dirty="0">
                <a:solidFill>
                  <a:schemeClr val="bg1">
                    <a:lumMod val="50000"/>
                  </a:schemeClr>
                </a:solidFill>
                <a:latin typeface="Arial" panose="020B0604020202020204"/>
                <a:ea typeface="微软雅黑" panose="020B0503020204020204" charset="-122"/>
                <a:sym typeface="Arial" panose="020B0604020202020204"/>
              </a:endParaRPr>
            </a:p>
            <a:p>
              <a:pPr algn="l">
                <a:lnSpc>
                  <a:spcPct val="120000"/>
                </a:lnSpc>
                <a:spcBef>
                  <a:spcPct val="0"/>
                </a:spcBef>
              </a:pPr>
              <a:endParaRPr lang="zh-CN" altLang="en-US" sz="6285" dirty="0">
                <a:solidFill>
                  <a:schemeClr val="bg1">
                    <a:lumMod val="50000"/>
                  </a:schemeClr>
                </a:solidFill>
                <a:latin typeface="Arial" panose="020B0604020202020204"/>
                <a:ea typeface="微软雅黑" panose="020B0503020204020204" charset="-122"/>
                <a:sym typeface="Arial" panose="020B0604020202020204"/>
              </a:endParaRPr>
            </a:p>
            <a:p>
              <a:pPr algn="l">
                <a:lnSpc>
                  <a:spcPct val="120000"/>
                </a:lnSpc>
                <a:spcBef>
                  <a:spcPct val="0"/>
                </a:spcBef>
              </a:pPr>
              <a:endParaRPr lang="zh-CN" altLang="en-US" sz="1050" dirty="0">
                <a:solidFill>
                  <a:schemeClr val="bg1">
                    <a:lumMod val="50000"/>
                  </a:schemeClr>
                </a:solidFill>
                <a:latin typeface="Arial" panose="020B0604020202020204"/>
                <a:ea typeface="微软雅黑" panose="020B0503020204020204" charset="-122"/>
                <a:sym typeface="Arial" panose="020B0604020202020204"/>
              </a:endParaRPr>
            </a:p>
          </p:txBody>
        </p:sp>
        <p:sp>
          <p:nvSpPr>
            <p:cNvPr id="148" name="Rectangle 2"/>
            <p:cNvSpPr/>
            <p:nvPr/>
          </p:nvSpPr>
          <p:spPr>
            <a:xfrm>
              <a:off x="5934746" y="-367107"/>
              <a:ext cx="1254813" cy="236684"/>
            </a:xfrm>
            <a:prstGeom prst="rect">
              <a:avLst/>
            </a:prstGeom>
          </p:spPr>
          <p:txBody>
            <a:bodyPr wrap="none" lIns="0" tIns="0" rIns="0" bIns="0">
              <a:normAutofit/>
            </a:bodyPr>
            <a:lstStyle/>
            <a:p>
              <a:r>
                <a:rPr lang="en-US" altLang="zh-CN" b="1" dirty="0">
                  <a:solidFill>
                    <a:schemeClr val="bg1">
                      <a:lumMod val="50000"/>
                    </a:schemeClr>
                  </a:solidFill>
                  <a:latin typeface="Arial" panose="020B0604020202020204"/>
                  <a:ea typeface="微软雅黑" panose="020B0503020204020204" charset="-122"/>
                  <a:sym typeface="Arial" panose="020B0604020202020204"/>
                </a:rPr>
                <a:t>    </a:t>
              </a:r>
              <a:r>
                <a:rPr lang="zh-CN" altLang="en-US" b="1" dirty="0">
                  <a:solidFill>
                    <a:schemeClr val="bg1">
                      <a:lumMod val="50000"/>
                    </a:schemeClr>
                  </a:solidFill>
                  <a:latin typeface="Arial" panose="020B0604020202020204"/>
                  <a:ea typeface="微软雅黑" panose="020B0503020204020204" charset="-122"/>
                  <a:sym typeface="Arial" panose="020B0604020202020204"/>
                </a:rPr>
                <a:t>摘要</a:t>
              </a:r>
              <a:endParaRPr lang="zh-CN" altLang="en-US" b="1" dirty="0">
                <a:solidFill>
                  <a:schemeClr val="bg1">
                    <a:lumMod val="50000"/>
                  </a:schemeClr>
                </a:solidFill>
                <a:latin typeface="Arial" panose="020B0604020202020204"/>
                <a:ea typeface="微软雅黑" panose="020B0503020204020204" charset="-122"/>
                <a:sym typeface="Arial" panose="020B0604020202020204"/>
              </a:endParaRPr>
            </a:p>
          </p:txBody>
        </p:sp>
      </p:grpSp>
      <p:sp>
        <p:nvSpPr>
          <p:cNvPr id="2" name="文本框 1"/>
          <p:cNvSpPr txBox="1"/>
          <p:nvPr/>
        </p:nvSpPr>
        <p:spPr>
          <a:xfrm>
            <a:off x="7091680" y="5556250"/>
            <a:ext cx="4330065" cy="645160"/>
          </a:xfrm>
          <a:prstGeom prst="rect">
            <a:avLst/>
          </a:prstGeom>
          <a:noFill/>
        </p:spPr>
        <p:txBody>
          <a:bodyPr wrap="square" rtlCol="0">
            <a:spAutoFit/>
          </a:bodyPr>
          <a:p>
            <a:r>
              <a:rPr lang="zh-CN" altLang="en-US"/>
              <a:t>关键词：校园二手网站，Java ，B/S，mySQL</a:t>
            </a: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125"/>
                                        </p:tgtEl>
                                        <p:attrNameLst>
                                          <p:attrName>style.visibility</p:attrName>
                                        </p:attrNameLst>
                                      </p:cBhvr>
                                      <p:to>
                                        <p:strVal val="visible"/>
                                      </p:to>
                                    </p:set>
                                    <p:animEffect transition="in" filter="fade">
                                      <p:cBhvr>
                                        <p:cTn id="18" dur="500"/>
                                        <p:tgtEl>
                                          <p:spTgt spid="125"/>
                                        </p:tgtEl>
                                      </p:cBhvr>
                                    </p:animEffect>
                                  </p:childTnLst>
                                </p:cTn>
                              </p:par>
                              <p:par>
                                <p:cTn id="19" presetID="42" presetClass="path" presetSubtype="0" decel="30000" fill="hold" nodeType="withEffect">
                                  <p:stCondLst>
                                    <p:cond delay="0"/>
                                  </p:stCondLst>
                                  <p:childTnLst>
                                    <p:animMotion origin="layout" path="M -6.25E-7 -0.03982 L -6.25E-7 0.14814 " pathEditMode="relative" rAng="0" ptsTypes="AA">
                                      <p:cBhvr>
                                        <p:cTn id="20" dur="750" spd="-100000" fill="hold"/>
                                        <p:tgtEl>
                                          <p:spTgt spid="125"/>
                                        </p:tgtEl>
                                        <p:attrNameLst>
                                          <p:attrName>ppt_x</p:attrName>
                                          <p:attrName>ppt_y</p:attrName>
                                        </p:attrNameLst>
                                      </p:cBhvr>
                                      <p:rCtr x="0" y="9398"/>
                                    </p:animMotion>
                                  </p:childTnLst>
                                </p:cTn>
                              </p:par>
                              <p:par>
                                <p:cTn id="21" presetID="42" presetClass="path" presetSubtype="0" accel="30000" decel="30000" fill="hold" nodeType="withEffect">
                                  <p:stCondLst>
                                    <p:cond delay="750"/>
                                  </p:stCondLst>
                                  <p:childTnLst>
                                    <p:animMotion origin="layout" path="M -6.25E-7 -0.03982 L -6.25E-7 4.44444E-6 " pathEditMode="relative" rAng="0" ptsTypes="AA">
                                      <p:cBhvr>
                                        <p:cTn id="22" dur="750" fill="hold"/>
                                        <p:tgtEl>
                                          <p:spTgt spid="125"/>
                                        </p:tgtEl>
                                        <p:attrNameLst>
                                          <p:attrName>ppt_x</p:attrName>
                                          <p:attrName>ppt_y</p:attrName>
                                        </p:attrNameLst>
                                      </p:cBhvr>
                                      <p:rCtr x="0" y="1991"/>
                                    </p:animMotion>
                                  </p:childTnLst>
                                </p:cTn>
                              </p:par>
                              <p:par>
                                <p:cTn id="23" presetID="10" presetClass="entr" presetSubtype="0" fill="hold" grpId="0" nodeType="withEffect">
                                  <p:stCondLst>
                                    <p:cond delay="50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10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fade">
                                      <p:cBhvr>
                                        <p:cTn id="28" dur="500"/>
                                        <p:tgtEl>
                                          <p:spTgt spid="133"/>
                                        </p:tgtEl>
                                      </p:cBhvr>
                                    </p:animEffect>
                                  </p:childTnLst>
                                </p:cTn>
                              </p:par>
                              <p:par>
                                <p:cTn id="29" presetID="63" presetClass="path" presetSubtype="0" decel="50000" fill="hold" grpId="1" nodeType="withEffect">
                                  <p:stCondLst>
                                    <p:cond delay="0"/>
                                  </p:stCondLst>
                                  <p:childTnLst>
                                    <p:animMotion origin="layout" path="M 0.01523 3.7037E-6 L -0.10886 3.7037E-6 " pathEditMode="relative" rAng="0" ptsTypes="AA">
                                      <p:cBhvr>
                                        <p:cTn id="30" dur="750" spd="-100000" fill="hold"/>
                                        <p:tgtEl>
                                          <p:spTgt spid="133"/>
                                        </p:tgtEl>
                                        <p:attrNameLst>
                                          <p:attrName>ppt_x</p:attrName>
                                          <p:attrName>ppt_y</p:attrName>
                                        </p:attrNameLst>
                                      </p:cBhvr>
                                      <p:rCtr x="-6211" y="0"/>
                                    </p:animMotion>
                                  </p:childTnLst>
                                </p:cTn>
                              </p:par>
                              <p:par>
                                <p:cTn id="31" presetID="35" presetClass="path" presetSubtype="0" accel="50000" decel="50000" fill="hold" grpId="2" nodeType="withEffect">
                                  <p:stCondLst>
                                    <p:cond delay="750"/>
                                  </p:stCondLst>
                                  <p:childTnLst>
                                    <p:animMotion origin="layout" path="M 0.01601 3.7037E-6 L 3.95833E-6 3.7037E-6 " pathEditMode="relative" rAng="0" ptsTypes="AA">
                                      <p:cBhvr>
                                        <p:cTn id="32" dur="750" fill="hold"/>
                                        <p:tgtEl>
                                          <p:spTgt spid="133"/>
                                        </p:tgtEl>
                                        <p:attrNameLst>
                                          <p:attrName>ppt_x</p:attrName>
                                          <p:attrName>ppt_y</p:attrName>
                                        </p:attrNameLst>
                                      </p:cBhvr>
                                      <p:rCtr x="-807" y="0"/>
                                    </p:animMotion>
                                  </p:childTnLst>
                                </p:cTn>
                              </p:par>
                              <p:par>
                                <p:cTn id="33" presetID="10" presetClass="entr" presetSubtype="0" fill="hold" grpId="0" nodeType="withEffect">
                                  <p:stCondLst>
                                    <p:cond delay="100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par>
                                <p:cTn id="36" presetID="10" presetClass="entr" presetSubtype="0" fill="hold" nodeType="withEffect">
                                  <p:stCondLst>
                                    <p:cond delay="1000"/>
                                  </p:stCondLst>
                                  <p:childTnLst>
                                    <p:set>
                                      <p:cBhvr>
                                        <p:cTn id="37" dur="1" fill="hold">
                                          <p:stCondLst>
                                            <p:cond delay="0"/>
                                          </p:stCondLst>
                                        </p:cTn>
                                        <p:tgtEl>
                                          <p:spTgt spid="134"/>
                                        </p:tgtEl>
                                        <p:attrNameLst>
                                          <p:attrName>style.visibility</p:attrName>
                                        </p:attrNameLst>
                                      </p:cBhvr>
                                      <p:to>
                                        <p:strVal val="visible"/>
                                      </p:to>
                                    </p:set>
                                    <p:animEffect transition="in" filter="fade">
                                      <p:cBhvr>
                                        <p:cTn id="38" dur="500"/>
                                        <p:tgtEl>
                                          <p:spTgt spid="13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1000"/>
                                        <p:tgtEl>
                                          <p:spTgt spid="146"/>
                                        </p:tgtEl>
                                      </p:cBhvr>
                                    </p:animEffect>
                                    <p:anim calcmode="lin" valueType="num">
                                      <p:cBhvr>
                                        <p:cTn id="44" dur="1000" fill="hold"/>
                                        <p:tgtEl>
                                          <p:spTgt spid="146"/>
                                        </p:tgtEl>
                                        <p:attrNameLst>
                                          <p:attrName>ppt_x</p:attrName>
                                        </p:attrNameLst>
                                      </p:cBhvr>
                                      <p:tavLst>
                                        <p:tav tm="0">
                                          <p:val>
                                            <p:strVal val="#ppt_x"/>
                                          </p:val>
                                        </p:tav>
                                        <p:tav tm="100000">
                                          <p:val>
                                            <p:strVal val="#ppt_x"/>
                                          </p:val>
                                        </p:tav>
                                      </p:tavLst>
                                    </p:anim>
                                    <p:anim calcmode="lin" valueType="num">
                                      <p:cBhvr>
                                        <p:cTn id="45"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24" grpId="0" bldLvl="0" animBg="1"/>
      <p:bldP spid="133" grpId="0" bldLvl="0" animBg="1"/>
      <p:bldP spid="133" grpId="1" bldLvl="0" animBg="1"/>
      <p:bldP spid="133" grpId="2" bldLvl="0" animBg="1"/>
      <p:bldP spid="1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146050" y="334010"/>
            <a:ext cx="5080000" cy="337185"/>
          </a:xfrm>
          <a:prstGeom prst="rect">
            <a:avLst/>
          </a:prstGeom>
          <a:noFill/>
          <a:ln w="9525">
            <a:noFill/>
          </a:ln>
        </p:spPr>
        <p:txBody>
          <a:bodyPr>
            <a:spAutoFit/>
          </a:bodyPr>
          <a:p>
            <a:pPr indent="304800"/>
            <a:r>
              <a:rPr lang="zh-CN" sz="1600" b="0">
                <a:solidFill>
                  <a:schemeClr val="bg1">
                    <a:lumMod val="65000"/>
                  </a:schemeClr>
                </a:solidFill>
                <a:latin typeface="Calibri" panose="020F0502020204030204" charset="0"/>
                <a:ea typeface="宋体" panose="02010600030101010101" pitchFamily="2" charset="-122"/>
              </a:rPr>
              <a:t>商品收藏的代码：</a:t>
            </a:r>
            <a:endParaRPr lang="zh-CN" altLang="en-US" sz="1600" b="0">
              <a:solidFill>
                <a:schemeClr val="bg1">
                  <a:lumMod val="65000"/>
                </a:schemeClr>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45745" y="768350"/>
            <a:ext cx="7555230" cy="60039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文本框 112"/>
          <p:cNvSpPr txBox="1"/>
          <p:nvPr/>
        </p:nvSpPr>
        <p:spPr>
          <a:xfrm>
            <a:off x="4838065" y="166370"/>
            <a:ext cx="1731010" cy="460375"/>
          </a:xfrm>
          <a:prstGeom prst="rect">
            <a:avLst/>
          </a:prstGeom>
          <a:noFill/>
          <a:ln w="9525">
            <a:noFill/>
          </a:ln>
        </p:spPr>
        <p:txBody>
          <a:bodyPr wrap="square">
            <a:spAutoFit/>
          </a:bodyPr>
          <a:p>
            <a:pPr indent="0"/>
            <a:r>
              <a:rPr lang="zh-CN" sz="2400" b="1">
                <a:solidFill>
                  <a:schemeClr val="bg1">
                    <a:lumMod val="65000"/>
                  </a:schemeClr>
                </a:solidFill>
                <a:latin typeface="Times New Roman" panose="02020603050405020304" charset="0"/>
                <a:ea typeface="宋体" panose="02010600030101010101" pitchFamily="2" charset="-122"/>
              </a:rPr>
              <a:t>后台介绍</a:t>
            </a:r>
            <a:endParaRPr lang="zh-CN" altLang="en-US" sz="2400" b="1">
              <a:solidFill>
                <a:schemeClr val="bg1">
                  <a:lumMod val="65000"/>
                </a:schemeClr>
              </a:solidFill>
              <a:latin typeface="Times New Roman" panose="02020603050405020304" charset="0"/>
              <a:ea typeface="宋体" panose="02010600030101010101" pitchFamily="2" charset="-122"/>
            </a:endParaRPr>
          </a:p>
        </p:txBody>
      </p:sp>
      <p:sp>
        <p:nvSpPr>
          <p:cNvPr id="2" name="文本框 1"/>
          <p:cNvSpPr txBox="1"/>
          <p:nvPr/>
        </p:nvSpPr>
        <p:spPr>
          <a:xfrm>
            <a:off x="100965" y="747395"/>
            <a:ext cx="5080000" cy="1198880"/>
          </a:xfrm>
          <a:prstGeom prst="rect">
            <a:avLst/>
          </a:prstGeom>
          <a:noFill/>
          <a:ln w="9525">
            <a:noFill/>
          </a:ln>
        </p:spPr>
        <p:txBody>
          <a:bodyPr>
            <a:spAutoFit/>
          </a:bodyPr>
          <a:p>
            <a:pPr indent="0"/>
            <a:r>
              <a:rPr lang="zh-CN" b="0">
                <a:solidFill>
                  <a:schemeClr val="bg1">
                    <a:lumMod val="65000"/>
                  </a:schemeClr>
                </a:solidFill>
                <a:latin typeface="Times New Roman" panose="02020603050405020304" charset="0"/>
                <a:ea typeface="宋体" panose="02010600030101010101" pitchFamily="2" charset="-122"/>
              </a:rPr>
              <a:t>管理员进入系统后台首先要通过的就是登陆界面，在登陆界面拥有对用户名、密码和验证码的进行判断的语句，核实通过后方可进入。后台登陆界面如下图：</a:t>
            </a:r>
            <a:endParaRPr lang="zh-CN" altLang="en-US" b="0">
              <a:solidFill>
                <a:schemeClr val="bg1">
                  <a:lumMod val="65000"/>
                </a:schemeClr>
              </a:solidFill>
              <a:latin typeface="Times New Roman" panose="02020603050405020304"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960120" y="1943100"/>
            <a:ext cx="9486900" cy="49149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3" name="图片 112"/>
          <p:cNvPicPr/>
          <p:nvPr/>
        </p:nvPicPr>
        <p:blipFill>
          <a:blip r:embed="rId1"/>
          <a:stretch>
            <a:fillRect/>
          </a:stretch>
        </p:blipFill>
        <p:spPr>
          <a:xfrm>
            <a:off x="236220" y="800100"/>
            <a:ext cx="5048250" cy="4381500"/>
          </a:xfrm>
          <a:prstGeom prst="rect">
            <a:avLst/>
          </a:prstGeom>
          <a:noFill/>
          <a:ln w="9525">
            <a:noFill/>
          </a:ln>
        </p:spPr>
      </p:pic>
      <p:sp>
        <p:nvSpPr>
          <p:cNvPr id="114" name="文本框 113"/>
          <p:cNvSpPr txBox="1"/>
          <p:nvPr/>
        </p:nvSpPr>
        <p:spPr>
          <a:xfrm>
            <a:off x="0" y="285115"/>
            <a:ext cx="5080000" cy="337185"/>
          </a:xfrm>
          <a:prstGeom prst="rect">
            <a:avLst/>
          </a:prstGeom>
          <a:noFill/>
          <a:ln w="9525">
            <a:noFill/>
          </a:ln>
        </p:spPr>
        <p:txBody>
          <a:bodyPr>
            <a:spAutoFit/>
          </a:bodyPr>
          <a:p>
            <a:pPr indent="0"/>
            <a:r>
              <a:rPr lang="zh-CN" sz="1600" b="0">
                <a:solidFill>
                  <a:schemeClr val="bg1">
                    <a:lumMod val="65000"/>
                  </a:schemeClr>
                </a:solidFill>
                <a:latin typeface="Times New Roman" panose="02020603050405020304" charset="0"/>
                <a:ea typeface="宋体" panose="02010600030101010101" pitchFamily="2" charset="-122"/>
              </a:rPr>
              <a:t>系统后台登录流程图：</a:t>
            </a:r>
            <a:endParaRPr lang="zh-CN" altLang="en-US" sz="1600" b="0">
              <a:solidFill>
                <a:schemeClr val="bg1">
                  <a:lumMod val="65000"/>
                </a:schemeClr>
              </a:solidFill>
              <a:latin typeface="Times New Roman" panose="02020603050405020304" charset="0"/>
              <a:ea typeface="宋体" panose="02010600030101010101" pitchFamily="2" charset="-122"/>
            </a:endParaRPr>
          </a:p>
        </p:txBody>
      </p:sp>
      <p:sp>
        <p:nvSpPr>
          <p:cNvPr id="2" name="文本框 1"/>
          <p:cNvSpPr txBox="1"/>
          <p:nvPr/>
        </p:nvSpPr>
        <p:spPr>
          <a:xfrm>
            <a:off x="5819140" y="339408"/>
            <a:ext cx="5080000" cy="583565"/>
          </a:xfrm>
          <a:prstGeom prst="rect">
            <a:avLst/>
          </a:prstGeom>
          <a:noFill/>
          <a:ln w="9525">
            <a:noFill/>
          </a:ln>
        </p:spPr>
        <p:txBody>
          <a:bodyPr>
            <a:spAutoFit/>
          </a:bodyPr>
          <a:p>
            <a:pPr indent="0"/>
            <a:r>
              <a:rPr lang="zh-CN" sz="1600" b="0">
                <a:solidFill>
                  <a:schemeClr val="bg1">
                    <a:lumMod val="65000"/>
                  </a:schemeClr>
                </a:solidFill>
                <a:latin typeface="Calibri" panose="020F0502020204030204" charset="0"/>
                <a:ea typeface="宋体" panose="02010600030101010101" pitchFamily="2" charset="-122"/>
              </a:rPr>
              <a:t>当登录系统进入首页时，但是会调用系统数据库中的数据，所以，要连接数据库，连接数据库的部分代码如下：</a:t>
            </a:r>
            <a:endParaRPr lang="zh-CN" altLang="en-US" sz="1600" b="0">
              <a:solidFill>
                <a:schemeClr val="bg1">
                  <a:lumMod val="65000"/>
                </a:schemeClr>
              </a:solidFill>
              <a:latin typeface="Calibri" panose="020F0502020204030204" charset="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5818505" y="1238885"/>
            <a:ext cx="6116955" cy="53594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 name="文本框 113"/>
          <p:cNvSpPr txBox="1"/>
          <p:nvPr/>
        </p:nvSpPr>
        <p:spPr>
          <a:xfrm>
            <a:off x="0" y="190500"/>
            <a:ext cx="5080000" cy="1568450"/>
          </a:xfrm>
          <a:prstGeom prst="rect">
            <a:avLst/>
          </a:prstGeom>
          <a:noFill/>
          <a:ln w="9525">
            <a:noFill/>
          </a:ln>
        </p:spPr>
        <p:txBody>
          <a:bodyPr>
            <a:spAutoFit/>
          </a:bodyPr>
          <a:p>
            <a:pPr indent="304800"/>
            <a:r>
              <a:rPr lang="zh-CN" sz="1600" b="0">
                <a:solidFill>
                  <a:schemeClr val="bg1">
                    <a:lumMod val="65000"/>
                  </a:schemeClr>
                </a:solidFill>
                <a:latin typeface="Times New Roman" panose="02020603050405020304" charset="0"/>
                <a:ea typeface="宋体" panose="02010600030101010101" pitchFamily="2" charset="-122"/>
              </a:rPr>
              <a:t>当用户信息审核通过后，将进入到后台主界面。在主界面的左侧是后台系统的功能模块的图标。</a:t>
            </a:r>
            <a:r>
              <a:rPr lang="zh-CN" sz="1600" b="0">
                <a:solidFill>
                  <a:schemeClr val="bg1">
                    <a:lumMod val="65000"/>
                  </a:schemeClr>
                </a:solidFill>
                <a:ea typeface="宋体" panose="02010600030101010101" pitchFamily="2" charset="-122"/>
              </a:rPr>
              <a:t>对应的模块有：个人中心、用户管理、商品管理和</a:t>
            </a:r>
            <a:r>
              <a:rPr lang="zh-CN" sz="1600" b="0">
                <a:solidFill>
                  <a:schemeClr val="bg1">
                    <a:lumMod val="65000"/>
                  </a:schemeClr>
                </a:solidFill>
                <a:latin typeface="Times New Roman" panose="02020603050405020304" charset="0"/>
                <a:ea typeface="宋体" panose="02010600030101010101" pitchFamily="2" charset="-122"/>
              </a:rPr>
              <a:t>订单管理等模块。个人信息和密码修改功能与前台的修改个人信息和密码完全一样。主要是实现对管理员修改个人信息和密码。</a:t>
            </a:r>
            <a:endParaRPr lang="zh-CN" altLang="en-US" sz="1600" b="0">
              <a:solidFill>
                <a:schemeClr val="bg1">
                  <a:lumMod val="65000"/>
                </a:schemeClr>
              </a:solidFill>
              <a:latin typeface="Times New Roman" panose="020206030504050203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90525" y="2132330"/>
            <a:ext cx="11410950" cy="364934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 name="文本框 113"/>
          <p:cNvSpPr txBox="1"/>
          <p:nvPr/>
        </p:nvSpPr>
        <p:spPr>
          <a:xfrm>
            <a:off x="115570" y="303530"/>
            <a:ext cx="5080000" cy="337185"/>
          </a:xfrm>
          <a:prstGeom prst="rect">
            <a:avLst/>
          </a:prstGeom>
          <a:noFill/>
          <a:ln w="9525">
            <a:noFill/>
          </a:ln>
        </p:spPr>
        <p:txBody>
          <a:bodyPr>
            <a:spAutoFit/>
          </a:bodyPr>
          <a:p>
            <a:pPr indent="304800"/>
            <a:r>
              <a:rPr lang="zh-CN" sz="1600" b="0">
                <a:solidFill>
                  <a:schemeClr val="bg1">
                    <a:lumMod val="65000"/>
                  </a:schemeClr>
                </a:solidFill>
                <a:latin typeface="Calibri" panose="020F0502020204030204" charset="0"/>
                <a:ea typeface="宋体" panose="02010600030101010101" pitchFamily="2" charset="-122"/>
              </a:rPr>
              <a:t>密码修改功能代码：</a:t>
            </a:r>
            <a:endParaRPr lang="zh-CN" altLang="en-US" sz="1600" b="0">
              <a:solidFill>
                <a:schemeClr val="bg1">
                  <a:lumMod val="65000"/>
                </a:schemeClr>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84810" y="822960"/>
            <a:ext cx="8213725" cy="4984115"/>
          </a:xfrm>
          <a:prstGeom prst="rect">
            <a:avLst/>
          </a:prstGeom>
        </p:spPr>
      </p:pic>
      <p:sp>
        <p:nvSpPr>
          <p:cNvPr id="4" name="任意多边形 3"/>
          <p:cNvSpPr/>
          <p:nvPr/>
        </p:nvSpPr>
        <p:spPr>
          <a:xfrm rot="16200000">
            <a:off x="8174375" y="293084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a:ea typeface="微软雅黑" panose="020B0503020204020204" charset="-122"/>
              <a:sym typeface="Arial" panose="020B0604020202020204"/>
            </a:endParaRPr>
          </a:p>
        </p:txBody>
      </p:sp>
      <p:sp>
        <p:nvSpPr>
          <p:cNvPr id="36" name="Freeform 124"/>
          <p:cNvSpPr>
            <a:spLocks noEditPoints="1"/>
          </p:cNvSpPr>
          <p:nvPr/>
        </p:nvSpPr>
        <p:spPr bwMode="auto">
          <a:xfrm>
            <a:off x="10794666" y="4079305"/>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p>
            <a:endParaRPr lang="zh-CN" altLang="en-US">
              <a:latin typeface="Arial" panose="020B0604020202020204"/>
              <a:ea typeface="微软雅黑" panose="020B0503020204020204" charset="-122"/>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3" presetClass="path" presetSubtype="0" decel="50000" fill="hold" grpId="1" nodeType="withEffect">
                                  <p:stCondLst>
                                    <p:cond delay="250"/>
                                  </p:stCondLst>
                                  <p:childTnLst>
                                    <p:animMotion origin="layout" path="M 0.01524 4.81481E-6 L -0.06315 4.81481E-6 " pathEditMode="relative" rAng="0" ptsTypes="AA">
                                      <p:cBhvr>
                                        <p:cTn id="9" dur="750" spd="-100000" fill="hold"/>
                                        <p:tgtEl>
                                          <p:spTgt spid="4"/>
                                        </p:tgtEl>
                                        <p:attrNameLst>
                                          <p:attrName>ppt_x</p:attrName>
                                          <p:attrName>ppt_y</p:attrName>
                                        </p:attrNameLst>
                                      </p:cBhvr>
                                      <p:rCtr x="-3919" y="0"/>
                                    </p:animMotion>
                                  </p:childTnLst>
                                </p:cTn>
                              </p:par>
                              <p:par>
                                <p:cTn id="10" presetID="35" presetClass="path" presetSubtype="0" accel="50000" decel="50000" fill="hold" grpId="2" nodeType="withEffect">
                                  <p:stCondLst>
                                    <p:cond delay="1000"/>
                                  </p:stCondLst>
                                  <p:childTnLst>
                                    <p:animMotion origin="layout" path="M 0.01602 4.81481E-6 L -3.95833E-6 4.81481E-6 " pathEditMode="relative" rAng="0" ptsTypes="AA">
                                      <p:cBhvr>
                                        <p:cTn id="11" dur="750" fill="hold"/>
                                        <p:tgtEl>
                                          <p:spTgt spid="4"/>
                                        </p:tgtEl>
                                        <p:attrNameLst>
                                          <p:attrName>ppt_x</p:attrName>
                                          <p:attrName>ppt_y</p:attrName>
                                        </p:attrNameLst>
                                      </p:cBhvr>
                                      <p:rCtr x="-807" y="0"/>
                                    </p:animMotion>
                                  </p:childTnLst>
                                </p:cTn>
                              </p:par>
                              <p:par>
                                <p:cTn id="12" presetID="31" presetClass="entr" presetSubtype="0" fill="hold" grpId="0" nodeType="withEffect">
                                  <p:stCondLst>
                                    <p:cond delay="750"/>
                                  </p:stCondLst>
                                  <p:childTnLst>
                                    <p:set>
                                      <p:cBhvr>
                                        <p:cTn id="13" dur="1" fill="hold">
                                          <p:stCondLst>
                                            <p:cond delay="0"/>
                                          </p:stCondLst>
                                        </p:cTn>
                                        <p:tgtEl>
                                          <p:spTgt spid="36"/>
                                        </p:tgtEl>
                                        <p:attrNameLst>
                                          <p:attrName>style.visibility</p:attrName>
                                        </p:attrNameLst>
                                      </p:cBhvr>
                                      <p:to>
                                        <p:strVal val="visible"/>
                                      </p:to>
                                    </p:set>
                                    <p:anim calcmode="lin" valueType="num">
                                      <p:cBhvr>
                                        <p:cTn id="14" dur="1000" fill="hold"/>
                                        <p:tgtEl>
                                          <p:spTgt spid="36"/>
                                        </p:tgtEl>
                                        <p:attrNameLst>
                                          <p:attrName>ppt_w</p:attrName>
                                        </p:attrNameLst>
                                      </p:cBhvr>
                                      <p:tavLst>
                                        <p:tav tm="0">
                                          <p:val>
                                            <p:fltVal val="0"/>
                                          </p:val>
                                        </p:tav>
                                        <p:tav tm="100000">
                                          <p:val>
                                            <p:strVal val="#ppt_w"/>
                                          </p:val>
                                        </p:tav>
                                      </p:tavLst>
                                    </p:anim>
                                    <p:anim calcmode="lin" valueType="num">
                                      <p:cBhvr>
                                        <p:cTn id="15" dur="1000" fill="hold"/>
                                        <p:tgtEl>
                                          <p:spTgt spid="36"/>
                                        </p:tgtEl>
                                        <p:attrNameLst>
                                          <p:attrName>ppt_h</p:attrName>
                                        </p:attrNameLst>
                                      </p:cBhvr>
                                      <p:tavLst>
                                        <p:tav tm="0">
                                          <p:val>
                                            <p:fltVal val="0"/>
                                          </p:val>
                                        </p:tav>
                                        <p:tav tm="100000">
                                          <p:val>
                                            <p:strVal val="#ppt_h"/>
                                          </p:val>
                                        </p:tav>
                                      </p:tavLst>
                                    </p:anim>
                                    <p:anim calcmode="lin" valueType="num">
                                      <p:cBhvr>
                                        <p:cTn id="16" dur="1000" fill="hold"/>
                                        <p:tgtEl>
                                          <p:spTgt spid="36"/>
                                        </p:tgtEl>
                                        <p:attrNameLst>
                                          <p:attrName>style.rotation</p:attrName>
                                        </p:attrNameLst>
                                      </p:cBhvr>
                                      <p:tavLst>
                                        <p:tav tm="0">
                                          <p:val>
                                            <p:fltVal val="90"/>
                                          </p:val>
                                        </p:tav>
                                        <p:tav tm="100000">
                                          <p:val>
                                            <p:fltVal val="0"/>
                                          </p:val>
                                        </p:tav>
                                      </p:tavLst>
                                    </p:anim>
                                    <p:animEffect transition="in" filter="fade">
                                      <p:cBhvr>
                                        <p:cTn id="1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4" grpId="2" bldLvl="0" animBg="1"/>
      <p:bldP spid="3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 name="文本框 113"/>
          <p:cNvSpPr txBox="1"/>
          <p:nvPr/>
        </p:nvSpPr>
        <p:spPr>
          <a:xfrm>
            <a:off x="0" y="271463"/>
            <a:ext cx="5080000" cy="922020"/>
          </a:xfrm>
          <a:prstGeom prst="rect">
            <a:avLst/>
          </a:prstGeom>
          <a:noFill/>
          <a:ln w="9525">
            <a:noFill/>
          </a:ln>
        </p:spPr>
        <p:txBody>
          <a:bodyPr>
            <a:spAutoFit/>
          </a:bodyPr>
          <a:p>
            <a:pPr indent="304800"/>
            <a:r>
              <a:rPr lang="zh-CN" b="0">
                <a:solidFill>
                  <a:schemeClr val="bg1">
                    <a:lumMod val="65000"/>
                  </a:schemeClr>
                </a:solidFill>
                <a:latin typeface="Times New Roman" panose="02020603050405020304" charset="0"/>
                <a:ea typeface="宋体" panose="02010600030101010101" pitchFamily="2" charset="-122"/>
              </a:rPr>
              <a:t>用户信息管理主要是实现的是对前台的注册用户的信息管理，包含增加、删除、修改和查询权限。</a:t>
            </a:r>
            <a:endParaRPr lang="zh-CN" altLang="en-US" b="0">
              <a:solidFill>
                <a:schemeClr val="bg1">
                  <a:lumMod val="65000"/>
                </a:schemeClr>
              </a:solidFill>
              <a:latin typeface="Times New Roman" panose="020206030504050203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0" y="1327150"/>
            <a:ext cx="12195175" cy="49333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4" name="图片 113"/>
          <p:cNvPicPr/>
          <p:nvPr/>
        </p:nvPicPr>
        <p:blipFill>
          <a:blip r:embed="rId1"/>
          <a:stretch>
            <a:fillRect/>
          </a:stretch>
        </p:blipFill>
        <p:spPr>
          <a:xfrm>
            <a:off x="210820" y="148590"/>
            <a:ext cx="5372100" cy="6764655"/>
          </a:xfrm>
          <a:prstGeom prst="rect">
            <a:avLst/>
          </a:prstGeom>
          <a:noFill/>
          <a:ln w="9525">
            <a:noFill/>
          </a:ln>
        </p:spPr>
      </p:pic>
      <p:sp>
        <p:nvSpPr>
          <p:cNvPr id="115" name="文本框 114"/>
          <p:cNvSpPr txBox="1"/>
          <p:nvPr/>
        </p:nvSpPr>
        <p:spPr>
          <a:xfrm>
            <a:off x="0" y="148590"/>
            <a:ext cx="5080000" cy="337185"/>
          </a:xfrm>
          <a:prstGeom prst="rect">
            <a:avLst/>
          </a:prstGeom>
          <a:noFill/>
          <a:ln w="9525">
            <a:noFill/>
          </a:ln>
        </p:spPr>
        <p:txBody>
          <a:bodyPr>
            <a:spAutoFit/>
          </a:bodyPr>
          <a:p>
            <a:pPr indent="0"/>
            <a:r>
              <a:rPr lang="zh-CN" sz="1600" b="0">
                <a:solidFill>
                  <a:schemeClr val="bg1">
                    <a:lumMod val="65000"/>
                  </a:schemeClr>
                </a:solidFill>
                <a:latin typeface="Times New Roman" panose="02020603050405020304" charset="0"/>
                <a:ea typeface="宋体" panose="02010600030101010101" pitchFamily="2" charset="-122"/>
              </a:rPr>
              <a:t>用户信息管理流程图</a:t>
            </a:r>
            <a:endParaRPr lang="zh-CN" altLang="en-US" sz="1600" b="0">
              <a:solidFill>
                <a:schemeClr val="bg1">
                  <a:lumMod val="65000"/>
                </a:schemeClr>
              </a:solidFill>
              <a:latin typeface="Times New Roman" panose="02020603050405020304" charset="0"/>
              <a:ea typeface="宋体" panose="02010600030101010101" pitchFamily="2" charset="-122"/>
            </a:endParaRPr>
          </a:p>
        </p:txBody>
      </p:sp>
      <p:sp>
        <p:nvSpPr>
          <p:cNvPr id="3" name="文本框 2"/>
          <p:cNvSpPr txBox="1"/>
          <p:nvPr/>
        </p:nvSpPr>
        <p:spPr>
          <a:xfrm>
            <a:off x="6120765" y="210185"/>
            <a:ext cx="5080000" cy="368300"/>
          </a:xfrm>
          <a:prstGeom prst="rect">
            <a:avLst/>
          </a:prstGeom>
          <a:noFill/>
          <a:ln w="9525">
            <a:noFill/>
          </a:ln>
        </p:spPr>
        <p:txBody>
          <a:bodyPr>
            <a:spAutoFit/>
          </a:bodyPr>
          <a:p>
            <a:pPr indent="304800"/>
            <a:r>
              <a:rPr lang="zh-CN" b="0">
                <a:solidFill>
                  <a:schemeClr val="bg1">
                    <a:lumMod val="65000"/>
                  </a:schemeClr>
                </a:solidFill>
                <a:latin typeface="Calibri" panose="020F0502020204030204" charset="0"/>
                <a:ea typeface="宋体" panose="02010600030101010101" pitchFamily="2" charset="-122"/>
              </a:rPr>
              <a:t>用户信息管理功能代码：</a:t>
            </a:r>
            <a:endParaRPr lang="zh-CN" altLang="en-US" b="0">
              <a:solidFill>
                <a:schemeClr val="bg1">
                  <a:lumMod val="65000"/>
                </a:schemeClr>
              </a:solidFill>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6120765" y="850265"/>
            <a:ext cx="6038850" cy="56349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237490"/>
            <a:ext cx="6370320" cy="6382385"/>
          </a:xfrm>
          <a:prstGeom prst="rect">
            <a:avLst/>
          </a:prstGeom>
        </p:spPr>
      </p:pic>
      <p:pic>
        <p:nvPicPr>
          <p:cNvPr id="3" name="图片 2"/>
          <p:cNvPicPr>
            <a:picLocks noChangeAspect="1"/>
          </p:cNvPicPr>
          <p:nvPr/>
        </p:nvPicPr>
        <p:blipFill>
          <a:blip r:embed="rId2"/>
          <a:stretch>
            <a:fillRect/>
          </a:stretch>
        </p:blipFill>
        <p:spPr>
          <a:xfrm>
            <a:off x="6204585" y="238125"/>
            <a:ext cx="5848350" cy="63817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 name="文本框 114"/>
          <p:cNvSpPr txBox="1"/>
          <p:nvPr/>
        </p:nvSpPr>
        <p:spPr>
          <a:xfrm>
            <a:off x="100330" y="148590"/>
            <a:ext cx="5080000" cy="1198880"/>
          </a:xfrm>
          <a:prstGeom prst="rect">
            <a:avLst/>
          </a:prstGeom>
          <a:noFill/>
          <a:ln w="9525">
            <a:noFill/>
          </a:ln>
        </p:spPr>
        <p:txBody>
          <a:bodyPr>
            <a:spAutoFit/>
          </a:bodyPr>
          <a:p>
            <a:pPr indent="304800"/>
            <a:r>
              <a:rPr lang="zh-CN" b="0">
                <a:solidFill>
                  <a:schemeClr val="bg1">
                    <a:lumMod val="65000"/>
                  </a:schemeClr>
                </a:solidFill>
                <a:latin typeface="Calibri" panose="020F0502020204030204" charset="0"/>
                <a:ea typeface="宋体" panose="02010600030101010101" pitchFamily="2" charset="-122"/>
              </a:rPr>
              <a:t>后台的网站动态理板块的主要功能是帮助管理员对前台用户发布的商品出售信息进行审核，审核通过后，商品信息才能在前台显示，也包含增加、修改、删除和查询权限。</a:t>
            </a:r>
            <a:endParaRPr lang="zh-CN" altLang="en-US" b="0">
              <a:solidFill>
                <a:schemeClr val="bg1">
                  <a:lumMod val="65000"/>
                </a:schemeClr>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55880" y="1825625"/>
            <a:ext cx="12080875" cy="4540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 name="文本框 114"/>
          <p:cNvSpPr txBox="1"/>
          <p:nvPr/>
        </p:nvSpPr>
        <p:spPr>
          <a:xfrm>
            <a:off x="0" y="180658"/>
            <a:ext cx="5080000" cy="645160"/>
          </a:xfrm>
          <a:prstGeom prst="rect">
            <a:avLst/>
          </a:prstGeom>
          <a:noFill/>
          <a:ln w="9525">
            <a:noFill/>
          </a:ln>
        </p:spPr>
        <p:txBody>
          <a:bodyPr>
            <a:spAutoFit/>
          </a:bodyPr>
          <a:p>
            <a:pPr indent="304800"/>
            <a:r>
              <a:rPr lang="zh-CN" b="0">
                <a:solidFill>
                  <a:schemeClr val="bg1">
                    <a:lumMod val="65000"/>
                  </a:schemeClr>
                </a:solidFill>
                <a:latin typeface="Calibri" panose="020F0502020204030204" charset="0"/>
                <a:ea typeface="宋体" panose="02010600030101010101" pitchFamily="2" charset="-122"/>
              </a:rPr>
              <a:t>后台的订单管理板块主要是管理员对订单信息进行管理，并且可以录入订单的物流情况。</a:t>
            </a:r>
            <a:endParaRPr lang="zh-CN" altLang="en-US" b="0">
              <a:solidFill>
                <a:schemeClr val="bg1">
                  <a:lumMod val="65000"/>
                </a:schemeClr>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0" y="1426845"/>
            <a:ext cx="11939905" cy="44043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1"/>
          <a:stretch>
            <a:fillRect/>
          </a:stretch>
        </p:blipFill>
        <p:spPr>
          <a:xfrm>
            <a:off x="-25882" y="-1968"/>
            <a:ext cx="12217882" cy="6859968"/>
          </a:xfrm>
          <a:prstGeom prst="rect">
            <a:avLst/>
          </a:prstGeom>
        </p:spPr>
      </p:pic>
      <p:sp>
        <p:nvSpPr>
          <p:cNvPr id="250" name="Freeform 212"/>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4" name="Freeform 226"/>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6" name="Freeform 228"/>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7" name="Freeform 229"/>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1" name="文本框 50"/>
          <p:cNvSpPr txBox="1"/>
          <p:nvPr/>
        </p:nvSpPr>
        <p:spPr>
          <a:xfrm>
            <a:off x="801057" y="829179"/>
            <a:ext cx="4502332" cy="5183342"/>
          </a:xfrm>
          <a:prstGeom prst="rect">
            <a:avLst/>
          </a:prstGeom>
          <a:noFill/>
        </p:spPr>
        <p:txBody>
          <a:bodyPr wrap="square" rtlCol="0" anchor="ctr">
            <a:spAutoFit/>
          </a:bodyPr>
          <a:lstStyle/>
          <a:p>
            <a:pPr algn="ctr">
              <a:lnSpc>
                <a:spcPct val="150000"/>
              </a:lnSpc>
            </a:pPr>
            <a:r>
              <a:rPr lang="en-US" altLang="zh-CN" sz="25000" dirty="0">
                <a:latin typeface="Arial" panose="020B0604020202020204"/>
                <a:ea typeface="微软雅黑" panose="020B0503020204020204" charset="-122"/>
                <a:sym typeface="Arial" panose="020B0604020202020204"/>
              </a:rPr>
              <a:t>2</a:t>
            </a:r>
            <a:endParaRPr lang="en-US" altLang="zh-CN" sz="25000" dirty="0">
              <a:latin typeface="Arial" panose="020B0604020202020204"/>
              <a:ea typeface="微软雅黑" panose="020B0503020204020204" charset="-122"/>
              <a:sym typeface="Arial" panose="020B0604020202020204"/>
            </a:endParaRPr>
          </a:p>
        </p:txBody>
      </p:sp>
      <p:sp>
        <p:nvSpPr>
          <p:cNvPr id="52" name="矩形 51"/>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endParaRPr>
          </a:p>
        </p:txBody>
      </p:sp>
      <p:sp>
        <p:nvSpPr>
          <p:cNvPr id="53" name="文本框 52"/>
          <p:cNvSpPr txBox="1"/>
          <p:nvPr/>
        </p:nvSpPr>
        <p:spPr>
          <a:xfrm>
            <a:off x="7029235" y="2823910"/>
            <a:ext cx="4372087" cy="1210945"/>
          </a:xfrm>
          <a:prstGeom prst="rect">
            <a:avLst/>
          </a:prstGeom>
          <a:noFill/>
        </p:spPr>
        <p:txBody>
          <a:bodyPr wrap="square" rtlCol="0">
            <a:spAutoFit/>
          </a:bodyPr>
          <a:lstStyle/>
          <a:p>
            <a:pPr>
              <a:lnSpc>
                <a:spcPct val="130000"/>
              </a:lnSpc>
            </a:pPr>
            <a:r>
              <a:rPr lang="en-US" altLang="zh-CN" sz="2800" dirty="0">
                <a:solidFill>
                  <a:schemeClr val="tx2"/>
                </a:solidFill>
                <a:latin typeface="Arial" panose="020B0604020202020204"/>
                <a:ea typeface="微软雅黑" panose="020B0503020204020204" charset="-122"/>
                <a:sym typeface="Arial" panose="020B0604020202020204"/>
              </a:rPr>
              <a:t>校园二手网站的可行性研究与需求分析</a:t>
            </a:r>
            <a:endParaRPr lang="en-US" altLang="zh-CN" sz="2800" dirty="0">
              <a:solidFill>
                <a:schemeClr val="tx2"/>
              </a:solidFill>
              <a:latin typeface="Arial" panose="020B0604020202020204"/>
              <a:ea typeface="微软雅黑" panose="020B0503020204020204" charset="-122"/>
              <a:sym typeface="Arial" panose="020B0604020202020204"/>
            </a:endParaRPr>
          </a:p>
        </p:txBody>
      </p:sp>
      <p:sp>
        <p:nvSpPr>
          <p:cNvPr id="61" name="矩形 60"/>
          <p:cNvSpPr/>
          <p:nvPr/>
        </p:nvSpPr>
        <p:spPr>
          <a:xfrm>
            <a:off x="4005905" y="3420850"/>
            <a:ext cx="1505540"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rPr>
              <a:t>Part 02</a:t>
            </a:r>
            <a:endParaRPr kumimoji="1" lang="zh-CN" altLang="en-US" sz="3200" dirty="0">
              <a:solidFill>
                <a:schemeClr val="tx2"/>
              </a:solidFill>
              <a:effectLst>
                <a:innerShdw blurRad="63500" dist="50800" dir="16200000">
                  <a:prstClr val="black">
                    <a:alpha val="30000"/>
                  </a:prstClr>
                </a:innerShdw>
              </a:effectLst>
              <a:latin typeface="Arial" panose="020B0604020202020204"/>
              <a:ea typeface="微软雅黑" panose="020B0503020204020204" charset="-122"/>
              <a:sym typeface="Arial" panose="020B0604020202020204"/>
            </a:endParaRPr>
          </a:p>
        </p:txBody>
      </p:sp>
      <p:cxnSp>
        <p:nvCxnSpPr>
          <p:cNvPr id="62" name="直接连接符 61"/>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250"/>
                                        </p:tgtEl>
                                        <p:attrNameLst>
                                          <p:attrName>style.visibility</p:attrName>
                                        </p:attrNameLst>
                                      </p:cBhvr>
                                      <p:to>
                                        <p:strVal val="visible"/>
                                      </p:to>
                                    </p:set>
                                    <p:anim calcmode="lin" valueType="num">
                                      <p:cBhvr>
                                        <p:cTn id="16" dur="750" fill="hold"/>
                                        <p:tgtEl>
                                          <p:spTgt spid="250"/>
                                        </p:tgtEl>
                                        <p:attrNameLst>
                                          <p:attrName>ppt_w</p:attrName>
                                        </p:attrNameLst>
                                      </p:cBhvr>
                                      <p:tavLst>
                                        <p:tav tm="0">
                                          <p:val>
                                            <p:fltVal val="0"/>
                                          </p:val>
                                        </p:tav>
                                        <p:tav tm="100000">
                                          <p:val>
                                            <p:strVal val="#ppt_w"/>
                                          </p:val>
                                        </p:tav>
                                      </p:tavLst>
                                    </p:anim>
                                    <p:anim calcmode="lin" valueType="num">
                                      <p:cBhvr>
                                        <p:cTn id="17" dur="750" fill="hold"/>
                                        <p:tgtEl>
                                          <p:spTgt spid="250"/>
                                        </p:tgtEl>
                                        <p:attrNameLst>
                                          <p:attrName>ppt_h</p:attrName>
                                        </p:attrNameLst>
                                      </p:cBhvr>
                                      <p:tavLst>
                                        <p:tav tm="0">
                                          <p:val>
                                            <p:fltVal val="0"/>
                                          </p:val>
                                        </p:tav>
                                        <p:tav tm="100000">
                                          <p:val>
                                            <p:strVal val="#ppt_h"/>
                                          </p:val>
                                        </p:tav>
                                      </p:tavLst>
                                    </p:anim>
                                    <p:animEffect transition="in" filter="fade">
                                      <p:cBhvr>
                                        <p:cTn id="18" dur="750"/>
                                        <p:tgtEl>
                                          <p:spTgt spid="250"/>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264"/>
                                        </p:tgtEl>
                                        <p:attrNameLst>
                                          <p:attrName>style.visibility</p:attrName>
                                        </p:attrNameLst>
                                      </p:cBhvr>
                                      <p:to>
                                        <p:strVal val="visible"/>
                                      </p:to>
                                    </p:set>
                                    <p:anim calcmode="lin" valueType="num">
                                      <p:cBhvr>
                                        <p:cTn id="21" dur="750" fill="hold"/>
                                        <p:tgtEl>
                                          <p:spTgt spid="264"/>
                                        </p:tgtEl>
                                        <p:attrNameLst>
                                          <p:attrName>ppt_w</p:attrName>
                                        </p:attrNameLst>
                                      </p:cBhvr>
                                      <p:tavLst>
                                        <p:tav tm="0">
                                          <p:val>
                                            <p:fltVal val="0"/>
                                          </p:val>
                                        </p:tav>
                                        <p:tav tm="100000">
                                          <p:val>
                                            <p:strVal val="#ppt_w"/>
                                          </p:val>
                                        </p:tav>
                                      </p:tavLst>
                                    </p:anim>
                                    <p:anim calcmode="lin" valueType="num">
                                      <p:cBhvr>
                                        <p:cTn id="22" dur="750" fill="hold"/>
                                        <p:tgtEl>
                                          <p:spTgt spid="264"/>
                                        </p:tgtEl>
                                        <p:attrNameLst>
                                          <p:attrName>ppt_h</p:attrName>
                                        </p:attrNameLst>
                                      </p:cBhvr>
                                      <p:tavLst>
                                        <p:tav tm="0">
                                          <p:val>
                                            <p:fltVal val="0"/>
                                          </p:val>
                                        </p:tav>
                                        <p:tav tm="100000">
                                          <p:val>
                                            <p:strVal val="#ppt_h"/>
                                          </p:val>
                                        </p:tav>
                                      </p:tavLst>
                                    </p:anim>
                                    <p:animEffect transition="in" filter="fade">
                                      <p:cBhvr>
                                        <p:cTn id="23" dur="750"/>
                                        <p:tgtEl>
                                          <p:spTgt spid="26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266"/>
                                        </p:tgtEl>
                                        <p:attrNameLst>
                                          <p:attrName>style.visibility</p:attrName>
                                        </p:attrNameLst>
                                      </p:cBhvr>
                                      <p:to>
                                        <p:strVal val="visible"/>
                                      </p:to>
                                    </p:set>
                                    <p:anim calcmode="lin" valueType="num">
                                      <p:cBhvr>
                                        <p:cTn id="26" dur="750" fill="hold"/>
                                        <p:tgtEl>
                                          <p:spTgt spid="266"/>
                                        </p:tgtEl>
                                        <p:attrNameLst>
                                          <p:attrName>ppt_w</p:attrName>
                                        </p:attrNameLst>
                                      </p:cBhvr>
                                      <p:tavLst>
                                        <p:tav tm="0">
                                          <p:val>
                                            <p:fltVal val="0"/>
                                          </p:val>
                                        </p:tav>
                                        <p:tav tm="100000">
                                          <p:val>
                                            <p:strVal val="#ppt_w"/>
                                          </p:val>
                                        </p:tav>
                                      </p:tavLst>
                                    </p:anim>
                                    <p:anim calcmode="lin" valueType="num">
                                      <p:cBhvr>
                                        <p:cTn id="27" dur="750" fill="hold"/>
                                        <p:tgtEl>
                                          <p:spTgt spid="266"/>
                                        </p:tgtEl>
                                        <p:attrNameLst>
                                          <p:attrName>ppt_h</p:attrName>
                                        </p:attrNameLst>
                                      </p:cBhvr>
                                      <p:tavLst>
                                        <p:tav tm="0">
                                          <p:val>
                                            <p:fltVal val="0"/>
                                          </p:val>
                                        </p:tav>
                                        <p:tav tm="100000">
                                          <p:val>
                                            <p:strVal val="#ppt_h"/>
                                          </p:val>
                                        </p:tav>
                                      </p:tavLst>
                                    </p:anim>
                                    <p:animEffect transition="in" filter="fade">
                                      <p:cBhvr>
                                        <p:cTn id="28" dur="750"/>
                                        <p:tgtEl>
                                          <p:spTgt spid="266"/>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267"/>
                                        </p:tgtEl>
                                        <p:attrNameLst>
                                          <p:attrName>style.visibility</p:attrName>
                                        </p:attrNameLst>
                                      </p:cBhvr>
                                      <p:to>
                                        <p:strVal val="visible"/>
                                      </p:to>
                                    </p:set>
                                    <p:anim calcmode="lin" valueType="num">
                                      <p:cBhvr>
                                        <p:cTn id="31" dur="750" fill="hold"/>
                                        <p:tgtEl>
                                          <p:spTgt spid="267"/>
                                        </p:tgtEl>
                                        <p:attrNameLst>
                                          <p:attrName>ppt_w</p:attrName>
                                        </p:attrNameLst>
                                      </p:cBhvr>
                                      <p:tavLst>
                                        <p:tav tm="0">
                                          <p:val>
                                            <p:fltVal val="0"/>
                                          </p:val>
                                        </p:tav>
                                        <p:tav tm="100000">
                                          <p:val>
                                            <p:strVal val="#ppt_w"/>
                                          </p:val>
                                        </p:tav>
                                      </p:tavLst>
                                    </p:anim>
                                    <p:anim calcmode="lin" valueType="num">
                                      <p:cBhvr>
                                        <p:cTn id="32" dur="750" fill="hold"/>
                                        <p:tgtEl>
                                          <p:spTgt spid="267"/>
                                        </p:tgtEl>
                                        <p:attrNameLst>
                                          <p:attrName>ppt_h</p:attrName>
                                        </p:attrNameLst>
                                      </p:cBhvr>
                                      <p:tavLst>
                                        <p:tav tm="0">
                                          <p:val>
                                            <p:fltVal val="0"/>
                                          </p:val>
                                        </p:tav>
                                        <p:tav tm="100000">
                                          <p:val>
                                            <p:strVal val="#ppt_h"/>
                                          </p:val>
                                        </p:tav>
                                      </p:tavLst>
                                    </p:anim>
                                    <p:animEffect transition="in" filter="fade">
                                      <p:cBhvr>
                                        <p:cTn id="33" dur="750"/>
                                        <p:tgtEl>
                                          <p:spTgt spid="267"/>
                                        </p:tgtEl>
                                      </p:cBhvr>
                                    </p:animEffect>
                                  </p:childTnLst>
                                </p:cTn>
                              </p:par>
                              <p:par>
                                <p:cTn id="34" presetID="10" presetClass="entr" presetSubtype="0" fill="hold" nodeType="withEffect">
                                  <p:stCondLst>
                                    <p:cond delay="50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62"/>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62"/>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53" grpId="0"/>
      <p:bldP spid="6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80000" y="0"/>
            <a:ext cx="2453640" cy="460375"/>
          </a:xfrm>
          <a:prstGeom prst="rect">
            <a:avLst/>
          </a:prstGeom>
          <a:noFill/>
          <a:ln w="9525">
            <a:noFill/>
          </a:ln>
        </p:spPr>
        <p:txBody>
          <a:bodyPr wrap="square">
            <a:spAutoFit/>
          </a:bodyPr>
          <a:p>
            <a:pPr indent="0"/>
            <a:r>
              <a:rPr lang="zh-CN" sz="2400">
                <a:solidFill>
                  <a:schemeClr val="bg1">
                    <a:lumMod val="65000"/>
                  </a:schemeClr>
                </a:solidFill>
                <a:latin typeface="Times New Roman" panose="02020603050405020304" charset="0"/>
                <a:ea typeface="宋体" panose="02010600030101010101" pitchFamily="2" charset="-122"/>
              </a:rPr>
              <a:t>网站的调试</a:t>
            </a:r>
            <a:endParaRPr lang="zh-CN" altLang="en-US" sz="2400">
              <a:solidFill>
                <a:schemeClr val="bg1">
                  <a:lumMod val="65000"/>
                </a:schemeClr>
              </a:solidFill>
              <a:latin typeface="Times New Roman" panose="02020603050405020304" charset="0"/>
              <a:ea typeface="宋体" panose="02010600030101010101" pitchFamily="2" charset="-122"/>
            </a:endParaRPr>
          </a:p>
        </p:txBody>
      </p:sp>
      <p:sp>
        <p:nvSpPr>
          <p:cNvPr id="3" name="文本框 2"/>
          <p:cNvSpPr txBox="1"/>
          <p:nvPr/>
        </p:nvSpPr>
        <p:spPr>
          <a:xfrm>
            <a:off x="0" y="320358"/>
            <a:ext cx="5080000" cy="1814830"/>
          </a:xfrm>
          <a:prstGeom prst="rect">
            <a:avLst/>
          </a:prstGeom>
          <a:noFill/>
          <a:ln w="9525">
            <a:noFill/>
          </a:ln>
        </p:spPr>
        <p:txBody>
          <a:bodyPr>
            <a:spAutoFit/>
          </a:bodyPr>
          <a:p>
            <a:pPr indent="304800"/>
            <a:r>
              <a:rPr lang="zh-CN" sz="1600" b="0">
                <a:solidFill>
                  <a:schemeClr val="bg1">
                    <a:lumMod val="65000"/>
                  </a:schemeClr>
                </a:solidFill>
                <a:latin typeface="Times New Roman" panose="02020603050405020304" charset="0"/>
                <a:ea typeface="宋体" panose="02010600030101010101" pitchFamily="2" charset="-122"/>
              </a:rPr>
              <a:t>开发必不可少的一步，通过对网站的不断调试和测试，我们将会发现网站存在的漏洞，并且能够及时的处理系统所存在的问题，保证系统的顺利运行</a:t>
            </a:r>
            <a:r>
              <a:rPr lang="zh-CN" sz="1600">
                <a:solidFill>
                  <a:schemeClr val="bg1">
                    <a:lumMod val="65000"/>
                  </a:schemeClr>
                </a:solidFill>
                <a:latin typeface="Times New Roman" panose="02020603050405020304" charset="0"/>
                <a:ea typeface="宋体" panose="02010600030101010101" pitchFamily="2" charset="-122"/>
                <a:sym typeface="+mn-ea"/>
              </a:rPr>
              <a:t>网站的调试是系统</a:t>
            </a:r>
            <a:r>
              <a:rPr lang="zh-CN" sz="1600" b="0">
                <a:solidFill>
                  <a:schemeClr val="bg1">
                    <a:lumMod val="65000"/>
                  </a:schemeClr>
                </a:solidFill>
                <a:latin typeface="Times New Roman" panose="02020603050405020304" charset="0"/>
                <a:ea typeface="宋体" panose="02010600030101010101" pitchFamily="2" charset="-122"/>
              </a:rPr>
              <a:t>。下面对我们介绍几个校园二手网站中主要功能板块的测试过程。表</a:t>
            </a:r>
            <a:r>
              <a:rPr lang="en-US" sz="1600" b="0">
                <a:solidFill>
                  <a:schemeClr val="bg1">
                    <a:lumMod val="65000"/>
                  </a:schemeClr>
                </a:solidFill>
                <a:latin typeface="Times New Roman" panose="02020603050405020304" charset="0"/>
                <a:cs typeface="Times New Roman" panose="02020603050405020304" charset="0"/>
              </a:rPr>
              <a:t>5-1</a:t>
            </a:r>
            <a:r>
              <a:rPr lang="zh-CN" sz="1600" b="0">
                <a:solidFill>
                  <a:schemeClr val="bg1">
                    <a:lumMod val="65000"/>
                  </a:schemeClr>
                </a:solidFill>
                <a:latin typeface="Times New Roman" panose="02020603050405020304" charset="0"/>
                <a:ea typeface="宋体" panose="02010600030101010101" pitchFamily="2" charset="-122"/>
              </a:rPr>
              <a:t>登录测试</a:t>
            </a:r>
            <a:endParaRPr lang="zh-CN" altLang="en-US" sz="1600" b="0">
              <a:solidFill>
                <a:schemeClr val="bg1">
                  <a:lumMod val="65000"/>
                </a:schemeClr>
              </a:solidFill>
              <a:latin typeface="Times New Roman" panose="02020603050405020304" charset="0"/>
              <a:ea typeface="宋体" panose="02010600030101010101" pitchFamily="2" charset="-122"/>
            </a:endParaRPr>
          </a:p>
        </p:txBody>
      </p:sp>
      <p:graphicFrame>
        <p:nvGraphicFramePr>
          <p:cNvPr id="4" name="表格 3"/>
          <p:cNvGraphicFramePr/>
          <p:nvPr>
            <p:custDataLst>
              <p:tags r:id="rId1"/>
            </p:custDataLst>
          </p:nvPr>
        </p:nvGraphicFramePr>
        <p:xfrm>
          <a:off x="0" y="2135505"/>
          <a:ext cx="5863590" cy="4722495"/>
        </p:xfrm>
        <a:graphic>
          <a:graphicData uri="http://schemas.openxmlformats.org/drawingml/2006/table">
            <a:tbl>
              <a:tblPr firstRow="1" bandRow="1">
                <a:tableStyleId>{5940675A-B579-460E-94D1-54222C63F5DA}</a:tableStyleId>
              </a:tblPr>
              <a:tblGrid>
                <a:gridCol w="2933065"/>
                <a:gridCol w="2930525"/>
              </a:tblGrid>
              <a:tr h="363220">
                <a:tc grid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测试目的：检测“系统登录功能”的数据录入验证功能。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3220">
                <a:tc grid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预置条件：运行系统，将网站打到后台登陆界面。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322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测试过程：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预期结果：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322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1、输入错误的用户名、正确的密码、验证码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提示用户名或密码错误，无法进入系统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64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2、输入正确的用户名、错误的密码、正确的验证码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提示用户名或密码错误，无法进入系统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64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3、输入正确的用户名、正确的密码、错误的验证码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提示验证码错误，无法进入系统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4、输入正确的用户名、密码和验证码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管理员进入网站后台主界面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64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5、打开前台登陆界面。重复1-4步骤，测试前台登录板块。</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与后台测试结果一样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6440">
                <a:tc grid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测试实际结果：经过测试证明前后台登录功能正常，可以正常过滤出用户输入的错误信息。并且将处理结果反馈给用户，达到预期结果。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5" name="文本框 4"/>
          <p:cNvSpPr txBox="1"/>
          <p:nvPr/>
        </p:nvSpPr>
        <p:spPr>
          <a:xfrm>
            <a:off x="8173085" y="-123190"/>
            <a:ext cx="3013075" cy="706755"/>
          </a:xfrm>
          <a:prstGeom prst="rect">
            <a:avLst/>
          </a:prstGeom>
          <a:noFill/>
          <a:ln w="9525">
            <a:noFill/>
          </a:ln>
        </p:spPr>
        <p:txBody>
          <a:bodyPr wrap="square">
            <a:spAutoFit/>
          </a:bodyPr>
          <a:p>
            <a:pPr indent="304800"/>
            <a:r>
              <a:rPr lang="en-US" sz="1200" b="0">
                <a:solidFill>
                  <a:srgbClr val="FF0000"/>
                </a:solidFill>
                <a:latin typeface="Times New Roman" panose="02020603050405020304" charset="0"/>
                <a:ea typeface="宋体" panose="02010600030101010101" pitchFamily="2" charset="-122"/>
              </a:rPr>
              <a:t> </a:t>
            </a:r>
            <a:r>
              <a:rPr lang="zh-CN" sz="1200" b="0">
                <a:latin typeface="Times New Roman" panose="02020603050405020304" charset="0"/>
                <a:ea typeface="宋体" panose="02010600030101010101" pitchFamily="2" charset="-122"/>
              </a:rPr>
              <a:t></a:t>
            </a:r>
            <a:r>
              <a:rPr lang="zh-CN" sz="1600" b="0">
                <a:solidFill>
                  <a:schemeClr val="bg1">
                    <a:lumMod val="65000"/>
                  </a:schemeClr>
                </a:solidFill>
                <a:latin typeface="Times New Roman" panose="02020603050405020304" charset="0"/>
                <a:ea typeface="宋体" panose="02010600030101010101" pitchFamily="2" charset="-122"/>
              </a:rPr>
              <a:t>表</a:t>
            </a:r>
            <a:r>
              <a:rPr lang="en-US" sz="1600" b="0">
                <a:solidFill>
                  <a:schemeClr val="bg1">
                    <a:lumMod val="65000"/>
                  </a:schemeClr>
                </a:solidFill>
                <a:latin typeface="Times New Roman" panose="02020603050405020304" charset="0"/>
                <a:cs typeface="Times New Roman" panose="02020603050405020304" charset="0"/>
              </a:rPr>
              <a:t>5-2</a:t>
            </a:r>
            <a:r>
              <a:rPr lang="zh-CN" sz="1600" b="0">
                <a:solidFill>
                  <a:schemeClr val="bg1">
                    <a:lumMod val="65000"/>
                  </a:schemeClr>
                </a:solidFill>
                <a:latin typeface="Times New Roman" panose="02020603050405020304" charset="0"/>
                <a:ea typeface="宋体" panose="02010600030101010101" pitchFamily="2" charset="-122"/>
              </a:rPr>
              <a:t>用户信息管理测试</a:t>
            </a:r>
            <a:endParaRPr lang="zh-CN" altLang="en-US" sz="1600" b="0">
              <a:solidFill>
                <a:schemeClr val="bg1">
                  <a:lumMod val="65000"/>
                </a:schemeClr>
              </a:solidFill>
              <a:latin typeface="Times New Roman" panose="02020603050405020304" charset="0"/>
              <a:ea typeface="宋体" panose="02010600030101010101" pitchFamily="2" charset="-122"/>
            </a:endParaRPr>
          </a:p>
        </p:txBody>
      </p:sp>
      <p:graphicFrame>
        <p:nvGraphicFramePr>
          <p:cNvPr id="6" name="表格 5"/>
          <p:cNvGraphicFramePr/>
          <p:nvPr>
            <p:custDataLst>
              <p:tags r:id="rId2"/>
            </p:custDataLst>
          </p:nvPr>
        </p:nvGraphicFramePr>
        <p:xfrm>
          <a:off x="6030595" y="685165"/>
          <a:ext cx="6161405" cy="4517390"/>
        </p:xfrm>
        <a:graphic>
          <a:graphicData uri="http://schemas.openxmlformats.org/drawingml/2006/table">
            <a:tbl>
              <a:tblPr firstRow="1" bandRow="1">
                <a:tableStyleId>{5940675A-B579-460E-94D1-54222C63F5DA}</a:tableStyleId>
              </a:tblPr>
              <a:tblGrid>
                <a:gridCol w="3081655"/>
                <a:gridCol w="3079750"/>
              </a:tblGrid>
              <a:tr h="376555">
                <a:tc grid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测试目的：检测“用户信息管理功能”的增加、删除、修改和查询功能。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76555">
                <a:tc grid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预置条件：使用系统用户（admin）登陆信息平台。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765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测试过程：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预期结果：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524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管理员在新增用户界面增加用户信息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数据库存入用户信息，后台用户查询界面将会显示该用户，该用户也可以在前台登录系统。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719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管理员在用户信息查询界面查询用户信息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只有符合条件的用户将会显示在用户查询界面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518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管理员选中一个用户点击编辑进行修改，之后保存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数据库中的该用户信息和后台用户查询界面显示的该用户信息都发生相改变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531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管理员选中某个或者多个用户进行删除</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数据库中的对应用户信息和后台界面显示的该用户信息都会消失</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53110">
                <a:tc grid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测试实际结果：经过测试证明用户管理功能正常，完全可以实现对用户信息的增加、修改、查询和删除操作。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7" name="文本框 6"/>
          <p:cNvSpPr txBox="1"/>
          <p:nvPr/>
        </p:nvSpPr>
        <p:spPr>
          <a:xfrm>
            <a:off x="6151245" y="4991735"/>
            <a:ext cx="5864860" cy="1938020"/>
          </a:xfrm>
          <a:prstGeom prst="rect">
            <a:avLst/>
          </a:prstGeom>
          <a:noFill/>
          <a:ln w="9525">
            <a:noFill/>
          </a:ln>
        </p:spPr>
        <p:txBody>
          <a:bodyPr wrap="square">
            <a:spAutoFit/>
          </a:bodyPr>
          <a:p>
            <a:pPr indent="304800"/>
            <a:r>
              <a:rPr lang="en-US" sz="1200" b="0">
                <a:latin typeface="Times New Roman" panose="02020603050405020304" charset="0"/>
                <a:ea typeface="宋体" panose="02010600030101010101" pitchFamily="2" charset="-122"/>
              </a:rPr>
              <a:t> </a:t>
            </a:r>
            <a:r>
              <a:rPr lang="zh-CN" sz="1200" b="0">
                <a:latin typeface="Times New Roman" panose="02020603050405020304" charset="0"/>
                <a:ea typeface="宋体" panose="02010600030101010101" pitchFamily="2" charset="-122"/>
              </a:rPr>
              <a:t></a:t>
            </a:r>
            <a:r>
              <a:rPr lang="zh-CN" sz="1600" b="1">
                <a:solidFill>
                  <a:schemeClr val="bg1">
                    <a:lumMod val="65000"/>
                  </a:schemeClr>
                </a:solidFill>
                <a:latin typeface="Times New Roman" panose="02020603050405020304" charset="0"/>
                <a:ea typeface="宋体" panose="02010600030101010101" pitchFamily="2" charset="-122"/>
              </a:rPr>
              <a:t>在校园二手网站的测试调试阶段，对网站的登录注册，信息管理等功能全部逐一进行的测试，由于其他板块的功能基本与用户管理类似，都是增加、删除、修改和查询，在这里就不一一进行描述了。经过不断地测试和完善，校园二手网站网站的测试调试阶段圆满完成，能够确保系统正常运行，确保各项操作准确有效。</a:t>
            </a:r>
            <a:endParaRPr lang="zh-CN" altLang="en-US" sz="1600" b="1">
              <a:solidFill>
                <a:schemeClr val="bg1">
                  <a:lumMod val="65000"/>
                </a:schemeClr>
              </a:solidFill>
              <a:latin typeface="Times New Roman" panose="02020603050405020304" charset="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 name="文本框 114"/>
          <p:cNvSpPr txBox="1"/>
          <p:nvPr/>
        </p:nvSpPr>
        <p:spPr>
          <a:xfrm>
            <a:off x="1731010" y="0"/>
            <a:ext cx="8549640" cy="6677660"/>
          </a:xfrm>
          <a:prstGeom prst="rect">
            <a:avLst/>
          </a:prstGeom>
          <a:noFill/>
          <a:ln w="9525">
            <a:noFill/>
          </a:ln>
        </p:spPr>
        <p:txBody>
          <a:bodyPr wrap="square">
            <a:spAutoFit/>
          </a:bodyPr>
          <a:p>
            <a:pPr indent="0" algn="ctr"/>
            <a:r>
              <a:rPr lang="zh-CN" sz="2800" b="1">
                <a:solidFill>
                  <a:schemeClr val="bg1">
                    <a:lumMod val="65000"/>
                  </a:schemeClr>
                </a:solidFill>
                <a:latin typeface="Calibri" panose="020F0502020204030204" charset="0"/>
                <a:ea typeface="黑体" panose="02010609060101010101" charset="-122"/>
              </a:rPr>
              <a:t>总结</a:t>
            </a:r>
            <a:r>
              <a:rPr lang="zh-CN" sz="1600" b="1">
                <a:solidFill>
                  <a:schemeClr val="bg1">
                    <a:lumMod val="65000"/>
                  </a:schemeClr>
                </a:solidFill>
                <a:latin typeface="Times New Roman" panose="02020603050405020304" charset="0"/>
                <a:ea typeface="宋体" panose="02010600030101010101" pitchFamily="2" charset="-122"/>
              </a:rPr>
              <a:t>校园二手网站除了实现了对数据信息的查询、增加、修改和删除功能之外，还实现了系统多用户权限的要求，能够满足不同的用户权限拥有不同的功能板块的需求。功能上实现了登陆注册、商品发布、在线交易和商品收藏等，能够满足在校大学生网上二手商品交际需求。经过这些日子对校园闲置二手物品交易网站的研究和开发，在校园二手网站各项功能基本实现的同时，大家也进步明显。首先，掌握了在</a:t>
            </a:r>
            <a:r>
              <a:rPr lang="en-US" sz="1600" b="1">
                <a:solidFill>
                  <a:schemeClr val="bg1">
                    <a:lumMod val="65000"/>
                  </a:schemeClr>
                </a:solidFill>
                <a:latin typeface="Times New Roman" panose="02020603050405020304" charset="0"/>
                <a:cs typeface="Times New Roman" panose="02020603050405020304" charset="0"/>
              </a:rPr>
              <a:t>mysql</a:t>
            </a:r>
            <a:r>
              <a:rPr lang="zh-CN" sz="1600" b="1">
                <a:solidFill>
                  <a:schemeClr val="bg1">
                    <a:lumMod val="65000"/>
                  </a:schemeClr>
                </a:solidFill>
                <a:latin typeface="Times New Roman" panose="02020603050405020304" charset="0"/>
                <a:ea typeface="宋体" panose="02010600030101010101" pitchFamily="2" charset="-122"/>
              </a:rPr>
              <a:t>数据库中建立数据库、建立数据库表和插入、更新、删除和查询数据的操作；其次，掌握了运用用</a:t>
            </a:r>
            <a:r>
              <a:rPr lang="en-US" sz="1600" b="1">
                <a:solidFill>
                  <a:schemeClr val="bg1">
                    <a:lumMod val="65000"/>
                  </a:schemeClr>
                </a:solidFill>
                <a:latin typeface="Times New Roman" panose="02020603050405020304" charset="0"/>
                <a:cs typeface="Times New Roman" panose="02020603050405020304" charset="0"/>
              </a:rPr>
              <a:t>java</a:t>
            </a:r>
            <a:r>
              <a:rPr lang="zh-CN" sz="1600" b="1">
                <a:solidFill>
                  <a:schemeClr val="bg1">
                    <a:lumMod val="65000"/>
                  </a:schemeClr>
                </a:solidFill>
                <a:latin typeface="Times New Roman" panose="02020603050405020304" charset="0"/>
                <a:ea typeface="宋体" panose="02010600030101010101" pitchFamily="2" charset="-122"/>
              </a:rPr>
              <a:t>平台，采用</a:t>
            </a:r>
            <a:r>
              <a:rPr lang="en-US" sz="1600" b="1">
                <a:solidFill>
                  <a:schemeClr val="bg1">
                    <a:lumMod val="65000"/>
                  </a:schemeClr>
                </a:solidFill>
                <a:latin typeface="Times New Roman" panose="02020603050405020304" charset="0"/>
                <a:cs typeface="Times New Roman" panose="02020603050405020304" charset="0"/>
              </a:rPr>
              <a:t>jsp</a:t>
            </a:r>
            <a:r>
              <a:rPr lang="zh-CN" sz="1600" b="1">
                <a:solidFill>
                  <a:schemeClr val="bg1">
                    <a:lumMod val="65000"/>
                  </a:schemeClr>
                </a:solidFill>
                <a:latin typeface="Times New Roman" panose="02020603050405020304" charset="0"/>
                <a:ea typeface="宋体" panose="02010600030101010101" pitchFamily="2" charset="-122"/>
              </a:rPr>
              <a:t>技术、</a:t>
            </a:r>
            <a:r>
              <a:rPr lang="en-US" sz="1600" b="1">
                <a:solidFill>
                  <a:schemeClr val="bg1">
                    <a:lumMod val="65000"/>
                  </a:schemeClr>
                </a:solidFill>
                <a:latin typeface="Times New Roman" panose="02020603050405020304" charset="0"/>
                <a:cs typeface="Times New Roman" panose="02020603050405020304" charset="0"/>
              </a:rPr>
              <a:t>Javascript</a:t>
            </a:r>
            <a:r>
              <a:rPr lang="zh-CN" sz="1600" b="1">
                <a:solidFill>
                  <a:schemeClr val="bg1">
                    <a:lumMod val="65000"/>
                  </a:schemeClr>
                </a:solidFill>
                <a:latin typeface="Times New Roman" panose="02020603050405020304" charset="0"/>
                <a:ea typeface="宋体" panose="02010600030101010101" pitchFamily="2" charset="-122"/>
              </a:rPr>
              <a:t>作为脚本语言和</a:t>
            </a:r>
            <a:r>
              <a:rPr lang="en-US" altLang="zh-CN" sz="1600" b="1">
                <a:solidFill>
                  <a:schemeClr val="bg1">
                    <a:lumMod val="65000"/>
                  </a:schemeClr>
                </a:solidFill>
                <a:latin typeface="Times New Roman" panose="02020603050405020304" charset="0"/>
                <a:ea typeface="宋体" panose="02010600030101010101" pitchFamily="2" charset="-122"/>
              </a:rPr>
              <a:t>MVC</a:t>
            </a:r>
            <a:r>
              <a:rPr lang="zh-CN" sz="1600" b="1">
                <a:solidFill>
                  <a:schemeClr val="bg1">
                    <a:lumMod val="65000"/>
                  </a:schemeClr>
                </a:solidFill>
                <a:latin typeface="Times New Roman" panose="02020603050405020304" charset="0"/>
                <a:ea typeface="宋体" panose="02010600030101010101" pitchFamily="2" charset="-122"/>
              </a:rPr>
              <a:t>框架和</a:t>
            </a:r>
            <a:r>
              <a:rPr lang="en-US" altLang="zh-CN" sz="1600" b="1">
                <a:solidFill>
                  <a:schemeClr val="bg1">
                    <a:lumMod val="65000"/>
                  </a:schemeClr>
                </a:solidFill>
                <a:latin typeface="Times New Roman" panose="02020603050405020304" charset="0"/>
                <a:ea typeface="宋体" panose="02010600030101010101" pitchFamily="2" charset="-122"/>
              </a:rPr>
              <a:t>SSM</a:t>
            </a:r>
            <a:r>
              <a:rPr lang="zh-CN" altLang="en-US" sz="1600" b="1">
                <a:solidFill>
                  <a:schemeClr val="bg1">
                    <a:lumMod val="65000"/>
                  </a:schemeClr>
                </a:solidFill>
                <a:latin typeface="Times New Roman" panose="02020603050405020304" charset="0"/>
                <a:ea typeface="宋体" panose="02010600030101010101" pitchFamily="2" charset="-122"/>
              </a:rPr>
              <a:t>框架</a:t>
            </a:r>
            <a:r>
              <a:rPr lang="zh-CN" sz="1600" b="1">
                <a:solidFill>
                  <a:schemeClr val="bg1">
                    <a:lumMod val="65000"/>
                  </a:schemeClr>
                </a:solidFill>
                <a:latin typeface="Times New Roman" panose="02020603050405020304" charset="0"/>
                <a:ea typeface="宋体" panose="02010600030101010101" pitchFamily="2" charset="-122"/>
              </a:rPr>
              <a:t>等技术开发开发程序的过程；最后，也是我明白了程序开发是一个循序渐进，慢慢积累的过程，不能急于求成，需要一步一个脚印，不断地提高自己的能力。总之，通过这次课程设计在专业知识方面上有非常大的收获。让我们学到了很多课堂上没有学到的知识，获得了丰富的实践经验，为以后的编程事业打下了坚实的基础。</a:t>
            </a:r>
            <a:r>
              <a:rPr lang="zh-CN" sz="1600" b="1">
                <a:solidFill>
                  <a:schemeClr val="bg1">
                    <a:lumMod val="65000"/>
                  </a:schemeClr>
                </a:solidFill>
                <a:ea typeface="宋体" panose="02010600030101010101" pitchFamily="2" charset="-122"/>
              </a:rPr>
              <a:t>在这几个月学习和制作的过程中，我们慢慢学会了</a:t>
            </a:r>
            <a:r>
              <a:rPr lang="zh-CN" sz="1600" b="1">
                <a:solidFill>
                  <a:schemeClr val="bg1">
                    <a:lumMod val="65000"/>
                  </a:schemeClr>
                </a:solidFill>
                <a:ea typeface="宋体" panose="02010600030101010101" pitchFamily="2" charset="-122"/>
                <a:cs typeface="Times New Roman" panose="02020603050405020304" charset="0"/>
              </a:rPr>
              <a:t>web的制作，页面的布局、后台与数据库的连接等等。以前觉得很遥不可及的事情，在自己手中一点点成型，逐步深入，解决问题。虽然这个开发过程对于我们还是比较困难的，但是每当我攻克一个问题后，都会有一种成就感。在学习新技能的同时，巩固了原来课堂上学到的基础知识，学到了更多其他的知识。</a:t>
            </a:r>
            <a:r>
              <a:rPr lang="zh-CN" sz="1600" b="1">
                <a:solidFill>
                  <a:schemeClr val="bg1">
                    <a:lumMod val="65000"/>
                  </a:schemeClr>
                </a:solidFill>
                <a:latin typeface="Times New Roman" panose="02020603050405020304" charset="0"/>
                <a:ea typeface="宋体" panose="02010600030101010101" pitchFamily="2" charset="-122"/>
              </a:rPr>
              <a:t>在这次课程设计过程中，我们查找了很多书籍和有关资料，并主动和同学室友讨论在程序开发中遇到的问题，这使编程能力有了不少的提高。但是由于完成时间比较紧，加之自身的技术能力有限，所以校园二手网站中还有一些不尽如人意的地方。比如系统功能安全性较差，系统稳定性比较弱，数据库还不十分简明合理。同时，</a:t>
            </a:r>
            <a:r>
              <a:rPr lang="zh-CN" sz="1600" b="1">
                <a:solidFill>
                  <a:schemeClr val="bg1">
                    <a:lumMod val="65000"/>
                  </a:schemeClr>
                </a:solidFill>
                <a:ea typeface="宋体" panose="02010600030101010101" pitchFamily="2" charset="-122"/>
              </a:rPr>
              <a:t>由于自身水平有限，在系统设计方面还有许多待改进的地方，</a:t>
            </a:r>
            <a:r>
              <a:rPr lang="zh-CN" sz="1600" b="1">
                <a:solidFill>
                  <a:schemeClr val="bg1">
                    <a:lumMod val="65000"/>
                  </a:schemeClr>
                </a:solidFill>
                <a:latin typeface="Times New Roman" panose="02020603050405020304" charset="0"/>
                <a:ea typeface="宋体" panose="02010600030101010101" pitchFamily="2" charset="-122"/>
              </a:rPr>
              <a:t>系统中还存在很多的不足，系统功能上还是有改进的空间，还可以开发更多的功能在界面显示上，也可以做的更简单化，让用户使用起来更加简洁方便等。在这一过程中不管开始的设计还是后期的编写的确感觉困难比较多，不知道如何入手，有种万事开头难的感觉。但是完成之后就有一种如释重负的感觉。此外，我还得出一个结论，知识必须通过实践应用才能实现其价值，有些知识自以为学会了，但真正用到的时候才发现是两回事。所以我觉得会把知识应用于实践的时候才是真正的学会了。我会在以后的工作学习中，通过不懈的努力，充实专业知识，使自己不断提高，争取早日成为一个合格的程序设计员。</a:t>
            </a:r>
            <a:endParaRPr lang="zh-CN" altLang="en-US" sz="1600" b="1">
              <a:solidFill>
                <a:schemeClr val="bg1">
                  <a:lumMod val="65000"/>
                </a:schemeClr>
              </a:solidFill>
              <a:latin typeface="Times New Roman" panose="02020603050405020304" charset="0"/>
              <a:ea typeface="宋体" panose="02010600030101010101" pitchFamily="2" charset="-122"/>
            </a:endParaRPr>
          </a:p>
        </p:txBody>
      </p:sp>
      <p:sp>
        <p:nvSpPr>
          <p:cNvPr id="2" name="直角三角形 1"/>
          <p:cNvSpPr/>
          <p:nvPr/>
        </p:nvSpPr>
        <p:spPr>
          <a:xfrm flipH="1">
            <a:off x="5383682" y="0"/>
            <a:ext cx="6794394" cy="6880371"/>
          </a:xfrm>
          <a:prstGeom prst="rtTriangle">
            <a:avLst/>
          </a:prstGeom>
          <a:solidFill>
            <a:srgbClr val="1A1D1A">
              <a:alpha val="26000"/>
            </a:srgb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a:ea typeface="微软雅黑" panose="020B0503020204020204" charset="-122"/>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1180" y="3198167"/>
            <a:ext cx="282450"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latin typeface="Arial" panose="020B0604020202020204"/>
                <a:ea typeface="微软雅黑" panose="020B0503020204020204" charset="-122"/>
                <a:sym typeface="Arial" panose="020B0604020202020204"/>
              </a:rPr>
              <a:t>.</a:t>
            </a:r>
            <a:endParaRPr lang="zh-CN" altLang="en-US" dirty="0">
              <a:latin typeface="Arial" panose="020B0604020202020204"/>
              <a:ea typeface="微软雅黑" panose="020B0503020204020204" charset="-122"/>
              <a:sym typeface="Arial" panose="020B0604020202020204"/>
            </a:endParaRPr>
          </a:p>
        </p:txBody>
      </p:sp>
      <p:sp>
        <p:nvSpPr>
          <p:cNvPr id="4" name="文本框 3"/>
          <p:cNvSpPr txBox="1"/>
          <p:nvPr/>
        </p:nvSpPr>
        <p:spPr>
          <a:xfrm>
            <a:off x="3787852" y="3198167"/>
            <a:ext cx="282450"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latin typeface="Arial" panose="020B0604020202020204"/>
                <a:ea typeface="微软雅黑" panose="020B0503020204020204" charset="-122"/>
                <a:sym typeface="Arial" panose="020B0604020202020204"/>
              </a:rPr>
              <a:t>.</a:t>
            </a:r>
            <a:endParaRPr lang="zh-CN" altLang="en-US" dirty="0">
              <a:latin typeface="Arial" panose="020B0604020202020204"/>
              <a:ea typeface="微软雅黑" panose="020B0503020204020204" charset="-122"/>
              <a:sym typeface="Arial" panose="020B0604020202020204"/>
            </a:endParaRPr>
          </a:p>
        </p:txBody>
      </p:sp>
      <p:sp>
        <p:nvSpPr>
          <p:cNvPr id="5" name="文本框 4"/>
          <p:cNvSpPr txBox="1"/>
          <p:nvPr/>
        </p:nvSpPr>
        <p:spPr>
          <a:xfrm>
            <a:off x="3866435" y="3198167"/>
            <a:ext cx="282450"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latin typeface="Arial" panose="020B0604020202020204"/>
                <a:ea typeface="微软雅黑" panose="020B0503020204020204" charset="-122"/>
                <a:sym typeface="Arial" panose="020B0604020202020204"/>
              </a:rPr>
              <a:t>.</a:t>
            </a:r>
            <a:endParaRPr lang="zh-CN" altLang="en-US" dirty="0">
              <a:latin typeface="Arial" panose="020B0604020202020204"/>
              <a:ea typeface="微软雅黑" panose="020B0503020204020204" charset="-122"/>
              <a:sym typeface="Arial" panose="020B0604020202020204"/>
            </a:endParaRPr>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4302758" y="2637414"/>
            <a:ext cx="3586480" cy="110680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latin typeface="Arial" panose="020B0604020202020204"/>
                <a:ea typeface="微软雅黑" panose="020B0503020204020204" charset="-122"/>
                <a:sym typeface="Arial" panose="020B0604020202020204"/>
              </a:rPr>
              <a:t>谢谢观看</a:t>
            </a:r>
            <a:endParaRPr lang="zh-CN" altLang="en-US" sz="6600" dirty="0">
              <a:latin typeface="Arial" panose="020B0604020202020204"/>
              <a:ea typeface="微软雅黑" panose="020B0503020204020204" charset="-122"/>
              <a:sym typeface="Arial" panose="020B0604020202020204"/>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5"/>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6"/>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7"/>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8"/>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9"/>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10"/>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1"/>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2"/>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3"/>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3"/>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4"/>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4"/>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5"/>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6"/>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7"/>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8"/>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9"/>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20"/>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1"/>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375"/>
                                        <p:tgtEl>
                                          <p:spTgt spid="31"/>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31"/>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375"/>
                                        <p:tgtEl>
                                          <p:spTgt spid="38"/>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38"/>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375"/>
                                        <p:tgtEl>
                                          <p:spTgt spid="32"/>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32"/>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32"/>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32"/>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375"/>
                                        <p:tgtEl>
                                          <p:spTgt spid="25"/>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5"/>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375"/>
                                        <p:tgtEl>
                                          <p:spTgt spid="99"/>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99"/>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99"/>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99"/>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375"/>
                                        <p:tgtEl>
                                          <p:spTgt spid="5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5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55"/>
                                        </p:tgtEl>
                                      </p:cBhvr>
                                      <p:by x="300000" y="300000"/>
                                    </p:animScale>
                                  </p:childTnLst>
                                </p:cTn>
                              </p:par>
                              <p:par>
                                <p:cTn id="92" presetID="6" presetClass="emph" presetSubtype="0" fill="hold" grpId="3" nodeType="withEffect">
                                  <p:stCondLst>
                                    <p:cond delay="3265"/>
                                  </p:stCondLst>
                                  <p:childTnLst>
                                    <p:animScale>
                                      <p:cBhvr>
                                        <p:cTn id="93" dur="1313" fill="hold"/>
                                        <p:tgtEl>
                                          <p:spTgt spid="5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375"/>
                                        <p:tgtEl>
                                          <p:spTgt spid="126"/>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126"/>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117"/>
                                        </p:tgtEl>
                                        <p:attrNameLst>
                                          <p:attrName>style.visibility</p:attrName>
                                        </p:attrNameLst>
                                      </p:cBhvr>
                                      <p:to>
                                        <p:strVal val="visible"/>
                                      </p:to>
                                    </p:set>
                                    <p:animEffect transition="in" filter="fade">
                                      <p:cBhvr>
                                        <p:cTn id="101" dur="375"/>
                                        <p:tgtEl>
                                          <p:spTgt spid="117"/>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117"/>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123"/>
                                        </p:tgtEl>
                                        <p:attrNameLst>
                                          <p:attrName>style.visibility</p:attrName>
                                        </p:attrNameLst>
                                      </p:cBhvr>
                                      <p:to>
                                        <p:strVal val="visible"/>
                                      </p:to>
                                    </p:set>
                                    <p:animEffect transition="in" filter="fade">
                                      <p:cBhvr>
                                        <p:cTn id="106" dur="375"/>
                                        <p:tgtEl>
                                          <p:spTgt spid="123"/>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123"/>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123"/>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123"/>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375"/>
                                        <p:tgtEl>
                                          <p:spTgt spid="5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5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5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5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375"/>
                                        <p:tgtEl>
                                          <p:spTgt spid="5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5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5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5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375"/>
                                        <p:tgtEl>
                                          <p:spTgt spid="66"/>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66"/>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375"/>
                                        <p:tgtEl>
                                          <p:spTgt spid="9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9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78"/>
                                        </p:tgtEl>
                                        <p:attrNameLst>
                                          <p:attrName>style.visibility</p:attrName>
                                        </p:attrNameLst>
                                      </p:cBhvr>
                                      <p:to>
                                        <p:strVal val="visible"/>
                                      </p:to>
                                    </p:set>
                                    <p:animEffect transition="in" filter="fade">
                                      <p:cBhvr>
                                        <p:cTn id="143" dur="375"/>
                                        <p:tgtEl>
                                          <p:spTgt spid="78"/>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78"/>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78"/>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78"/>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89"/>
                                        </p:tgtEl>
                                        <p:attrNameLst>
                                          <p:attrName>style.visibility</p:attrName>
                                        </p:attrNameLst>
                                      </p:cBhvr>
                                      <p:to>
                                        <p:strVal val="visible"/>
                                      </p:to>
                                    </p:set>
                                    <p:animEffect transition="in" filter="fade">
                                      <p:cBhvr>
                                        <p:cTn id="152" dur="375"/>
                                        <p:tgtEl>
                                          <p:spTgt spid="89"/>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89"/>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375"/>
                                        <p:tgtEl>
                                          <p:spTgt spid="5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5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5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5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95"/>
                                        </p:tgtEl>
                                        <p:attrNameLst>
                                          <p:attrName>style.visibility</p:attrName>
                                        </p:attrNameLst>
                                      </p:cBhvr>
                                      <p:to>
                                        <p:strVal val="visible"/>
                                      </p:to>
                                    </p:set>
                                    <p:animEffect transition="in" filter="fade">
                                      <p:cBhvr>
                                        <p:cTn id="166" dur="375"/>
                                        <p:tgtEl>
                                          <p:spTgt spid="9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9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97"/>
                                        </p:tgtEl>
                                        <p:attrNameLst>
                                          <p:attrName>style.visibility</p:attrName>
                                        </p:attrNameLst>
                                      </p:cBhvr>
                                      <p:to>
                                        <p:strVal val="visible"/>
                                      </p:to>
                                    </p:set>
                                    <p:animEffect transition="in" filter="fade">
                                      <p:cBhvr>
                                        <p:cTn id="171" dur="375"/>
                                        <p:tgtEl>
                                          <p:spTgt spid="97"/>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97"/>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375"/>
                                        <p:tgtEl>
                                          <p:spTgt spid="81"/>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81"/>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375"/>
                                        <p:tgtEl>
                                          <p:spTgt spid="72"/>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72"/>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72"/>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72"/>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122"/>
                                        </p:tgtEl>
                                        <p:attrNameLst>
                                          <p:attrName>style.visibility</p:attrName>
                                        </p:attrNameLst>
                                      </p:cBhvr>
                                      <p:to>
                                        <p:strVal val="visible"/>
                                      </p:to>
                                    </p:set>
                                    <p:animEffect transition="in" filter="fade">
                                      <p:cBhvr>
                                        <p:cTn id="190" dur="375"/>
                                        <p:tgtEl>
                                          <p:spTgt spid="122"/>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122"/>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122"/>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122"/>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375"/>
                                        <p:tgtEl>
                                          <p:spTgt spid="124"/>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124"/>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124"/>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124"/>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129"/>
                                        </p:tgtEl>
                                        <p:attrNameLst>
                                          <p:attrName>style.visibility</p:attrName>
                                        </p:attrNameLst>
                                      </p:cBhvr>
                                      <p:to>
                                        <p:strVal val="visible"/>
                                      </p:to>
                                    </p:set>
                                    <p:animEffect transition="in" filter="fade">
                                      <p:cBhvr>
                                        <p:cTn id="208" dur="2000"/>
                                        <p:tgtEl>
                                          <p:spTgt spid="129"/>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1500"/>
                                        <p:tgtEl>
                                          <p:spTgt spid="129"/>
                                        </p:tgtEl>
                                      </p:cBhvr>
                                    </p:animEffect>
                                    <p:anim calcmode="lin" valueType="num">
                                      <p:cBhvr>
                                        <p:cTn id="212" dur="1500" fill="hold"/>
                                        <p:tgtEl>
                                          <p:spTgt spid="129"/>
                                        </p:tgtEl>
                                        <p:attrNameLst>
                                          <p:attrName>ppt_x</p:attrName>
                                        </p:attrNameLst>
                                      </p:cBhvr>
                                      <p:tavLst>
                                        <p:tav tm="0">
                                          <p:val>
                                            <p:strVal val="#ppt_x"/>
                                          </p:val>
                                        </p:tav>
                                        <p:tav tm="100000">
                                          <p:val>
                                            <p:strVal val="#ppt_x"/>
                                          </p:val>
                                        </p:tav>
                                      </p:tavLst>
                                    </p:anim>
                                    <p:anim calcmode="lin" valueType="num">
                                      <p:cBhvr>
                                        <p:cTn id="213" dur="15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289459" y="5794573"/>
            <a:ext cx="4179442" cy="2901465"/>
            <a:chOff x="4289459" y="5794573"/>
            <a:chExt cx="4179442" cy="2901465"/>
          </a:xfrm>
        </p:grpSpPr>
        <p:sp>
          <p:nvSpPr>
            <p:cNvPr id="120" name="Freeform 20113"/>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2" name="Freeform 20173"/>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3" name="Freeform 20175"/>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4" name="Freeform 20176"/>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5" name="Freeform 20177"/>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29" name="Freeform 20181"/>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0" name="Freeform 20182"/>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1" name="Freeform 20183"/>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2" name="Freeform 20184"/>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3" name="Freeform 20185"/>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4" name="Freeform 20186"/>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5" name="Freeform 20187"/>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6" name="Freeform 20188"/>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7" name="Freeform 20189"/>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8" name="Freeform 20190"/>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9" name="Freeform 20191"/>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0" name="Freeform 20192"/>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1" name="Freeform 20193"/>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2" name="Freeform 20194"/>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6" name="Freeform 20199"/>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7" name="Freeform 20200"/>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8" name="Freeform 20201"/>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9" name="Freeform 20204"/>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0" name="Freeform 20205"/>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3" name="Freeform 20208"/>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4" name="Freeform 20209"/>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5" name="Freeform 20210"/>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6" name="Freeform 20213"/>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7" name="Freeform 20214"/>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8" name="Freeform 20215"/>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0" name="Freeform 20217"/>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1" name="Freeform 20218"/>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2" name="Freeform 20219"/>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3" name="Freeform 20223"/>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4" name="Freeform 20224"/>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5" name="Freeform 20225"/>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6" name="Freeform 20226"/>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7" name="Freeform 20227"/>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8" name="Freeform 20228"/>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72" name="Freeform 20252"/>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73" name="Freeform 20253"/>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74" name="Freeform 20254"/>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75" name="Freeform 20256"/>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76" name="Freeform 20257"/>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77" name="Freeform 20258"/>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78" name="Freeform 20259"/>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79" name="Freeform 20260"/>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80" name="Freeform 20262"/>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81" name="Freeform 20263"/>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83" name="Freeform 20293"/>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84" name="Freeform 20294"/>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85" name="Freeform 20295"/>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86" name="Freeform 20296"/>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87" name="Freeform 20297"/>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88" name="Freeform 20298"/>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89" name="Freeform 20299"/>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0" name="Freeform 20306"/>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1" name="Freeform 20307"/>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2" name="Freeform 20308"/>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3" name="Freeform 20309"/>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4" name="Freeform 20310"/>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5" name="Freeform 20312"/>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6" name="Freeform 20313"/>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7" name="Freeform 20314"/>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8" name="Freeform 20315"/>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9" name="Freeform 20316"/>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00" name="Freeform 20317"/>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01" name="Freeform 20318"/>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02" name="Freeform 20423"/>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03" name="Freeform 20541"/>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04" name="Freeform 20648"/>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06" name="Freeform 20655"/>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08" name="Freeform 20676"/>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09" name="Freeform 20677"/>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0" name="Freeform 20679"/>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1" name="Freeform 20680"/>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2" name="Freeform 20681"/>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3" name="Freeform 20683"/>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4" name="Freeform 20684"/>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5" name="Freeform 20709"/>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6" name="Freeform 20710"/>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7" name="Freeform 20716"/>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8" name="Freeform 20717"/>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9" name="Freeform 20718"/>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20" name="Freeform 20719"/>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21" name="Freeform 20720"/>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22" name="Freeform 20721"/>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23" name="Freeform 20722"/>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24" name="Freeform 20723"/>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25" name="Freeform 20724"/>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cxnSp>
          <p:nvCxnSpPr>
            <p:cNvPr id="227" name="直接连接符 226"/>
            <p:cNvCxnSpPr>
              <a:stCxn id="163" idx="2"/>
              <a:endCxn id="20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180" idx="2"/>
              <a:endCxn id="20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Freeform 20292"/>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grpSp>
      <p:grpSp>
        <p:nvGrpSpPr>
          <p:cNvPr id="6" name="组合 5"/>
          <p:cNvGrpSpPr/>
          <p:nvPr/>
        </p:nvGrpSpPr>
        <p:grpSpPr>
          <a:xfrm>
            <a:off x="4289459" y="-1270835"/>
            <a:ext cx="3627178" cy="2955492"/>
            <a:chOff x="4289459" y="-1270835"/>
            <a:chExt cx="3627178" cy="2955492"/>
          </a:xfrm>
        </p:grpSpPr>
        <p:sp>
          <p:nvSpPr>
            <p:cNvPr id="12" name="Freeform 20113"/>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 name="Freeform 20173"/>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 name="Freeform 20175"/>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 name="Freeform 20176"/>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7" name="Freeform 20177"/>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8" name="Freeform 20178"/>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9" name="Freeform 20179"/>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0" name="Freeform 20180"/>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1" name="Freeform 20181"/>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2" name="Freeform 20182"/>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3" name="Freeform 20183"/>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4" name="Freeform 20184"/>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5" name="Freeform 20185"/>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6" name="Freeform 20186"/>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7" name="Freeform 20187"/>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8" name="Freeform 20188"/>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29" name="Freeform 20189"/>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0" name="Freeform 20190"/>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1" name="Freeform 20191"/>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2" name="Freeform 20192"/>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3" name="Freeform 20193"/>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4" name="Freeform 20194"/>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5" name="Freeform 20196"/>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6" name="Freeform 20197"/>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7" name="Freeform 20198"/>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8" name="Freeform 20199"/>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39" name="Freeform 20200"/>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0" name="Freeform 20201"/>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1" name="Freeform 20204"/>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2" name="Freeform 20205"/>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3" name="Freeform 20206"/>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4" name="Freeform 20207"/>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5" name="Freeform 20208"/>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6" name="Freeform 20209"/>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7" name="Freeform 20210"/>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48" name="Freeform 20213"/>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0" name="Freeform 20215"/>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1" name="Freeform 20216"/>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2" name="Freeform 20217"/>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3" name="Freeform 20218"/>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4" name="Freeform 20219"/>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5" name="Freeform 20223"/>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6" name="Freeform 20224"/>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57" name="Freeform 20225"/>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3" name="Freeform 20231"/>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4" name="Freeform 20252"/>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5" name="Freeform 20253"/>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6" name="Freeform 20254"/>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7" name="Freeform 20256"/>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8" name="Freeform 20257"/>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69" name="Freeform 20258"/>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0" name="Freeform 20259"/>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1" name="Freeform 20260"/>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2" name="Freeform 20262"/>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3" name="Freeform 20263"/>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4" name="Freeform 20292"/>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5" name="Freeform 20293"/>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6" name="Freeform 20294"/>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7" name="Freeform 20295"/>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8" name="Freeform 20296"/>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79" name="Freeform 20297"/>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0" name="Freeform 20298"/>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1" name="Freeform 20299"/>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2" name="Freeform 20306"/>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3" name="Freeform 20307"/>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4" name="Freeform 20308"/>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5" name="Freeform 20309"/>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6" name="Freeform 20310"/>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7" name="Freeform 20312"/>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8" name="Freeform 20313"/>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89" name="Freeform 20314"/>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0" name="Freeform 20315"/>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1" name="Freeform 20316"/>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2" name="Freeform 20317"/>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3" name="Freeform 20318"/>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4" name="Freeform 20423"/>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5" name="Freeform 20541"/>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6" name="Freeform 20648"/>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7" name="Freeform 20654"/>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9" name="Freeform 20656"/>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0" name="Freeform 20676"/>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1" name="Freeform 20677"/>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2" name="Freeform 20679"/>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3" name="Freeform 20680"/>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4" name="Freeform 20681"/>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5" name="Freeform 20683"/>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6" name="Freeform 20684"/>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7" name="Freeform 20709"/>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8" name="Freeform 20710"/>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09" name="Freeform 20716"/>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0" name="Freeform 20717"/>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1" name="Freeform 20718"/>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2" name="Freeform 20719"/>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3" name="Freeform 20720"/>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4" name="Freeform 20721"/>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7" name="Freeform 20724"/>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15" name="Freeform 20722"/>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grpSp>
      <p:sp>
        <p:nvSpPr>
          <p:cNvPr id="344" name="椭圆 343"/>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349" name="椭圆 348"/>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207" name="文本框 20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02</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226" name="直接连接符 22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29" name="弦形 228"/>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230" name="弦形 229"/>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grpSp>
        <p:nvGrpSpPr>
          <p:cNvPr id="205" name="Group 4"/>
          <p:cNvGrpSpPr/>
          <p:nvPr/>
        </p:nvGrpSpPr>
        <p:grpSpPr>
          <a:xfrm>
            <a:off x="596900" y="1085215"/>
            <a:ext cx="5356860" cy="5504180"/>
            <a:chOff x="3600231" y="-2357663"/>
            <a:chExt cx="7164494" cy="5253569"/>
          </a:xfrm>
        </p:grpSpPr>
        <p:sp>
          <p:nvSpPr>
            <p:cNvPr id="231" name="TextBox 108"/>
            <p:cNvSpPr txBox="1"/>
            <p:nvPr/>
          </p:nvSpPr>
          <p:spPr>
            <a:xfrm>
              <a:off x="3600231" y="-1915703"/>
              <a:ext cx="7164494" cy="4811609"/>
            </a:xfrm>
            <a:prstGeom prst="rect">
              <a:avLst/>
            </a:prstGeom>
          </p:spPr>
          <p:txBody>
            <a:bodyPr vert="horz" wrap="square" lIns="0" tIns="0" rIns="0" bIns="0" anchor="ctr" anchorCtr="0">
              <a:normAutofit/>
            </a:bodyPr>
            <a:lstStyle/>
            <a:p>
              <a:pPr algn="l">
                <a:lnSpc>
                  <a:spcPct val="120000"/>
                </a:lnSpc>
                <a:spcBef>
                  <a:spcPct val="0"/>
                </a:spcBef>
              </a:pPr>
              <a:r>
                <a:rPr lang="zh-CN" altLang="en-US" dirty="0">
                  <a:solidFill>
                    <a:schemeClr val="bg1">
                      <a:lumMod val="50000"/>
                    </a:schemeClr>
                  </a:solidFill>
                  <a:latin typeface="Arial" panose="020B0604020202020204"/>
                  <a:ea typeface="微软雅黑" panose="020B0503020204020204" charset="-122"/>
                  <a:sym typeface="Arial" panose="020B0604020202020204"/>
                </a:rPr>
                <a:t>软件开发可行性研究是对软件制作前期规划和市场调研的分析报告，一份好的可行性研究报告，对程序的后期开发拥有重要的意义。</a:t>
              </a:r>
              <a:endParaRPr lang="zh-CN" altLang="en-US" dirty="0">
                <a:solidFill>
                  <a:schemeClr val="bg1">
                    <a:lumMod val="50000"/>
                  </a:schemeClr>
                </a:solidFill>
                <a:latin typeface="Arial" panose="020B0604020202020204"/>
                <a:ea typeface="微软雅黑" panose="020B0503020204020204" charset="-122"/>
                <a:sym typeface="Arial" panose="020B0604020202020204"/>
              </a:endParaRPr>
            </a:p>
            <a:p>
              <a:pPr algn="l">
                <a:lnSpc>
                  <a:spcPct val="120000"/>
                </a:lnSpc>
                <a:spcBef>
                  <a:spcPct val="0"/>
                </a:spcBef>
              </a:pPr>
              <a:r>
                <a:rPr lang="zh-CN" altLang="en-US" dirty="0">
                  <a:solidFill>
                    <a:schemeClr val="bg1">
                      <a:lumMod val="50000"/>
                    </a:schemeClr>
                  </a:solidFill>
                  <a:latin typeface="Arial" panose="020B0604020202020204"/>
                  <a:ea typeface="微软雅黑" panose="020B0503020204020204" charset="-122"/>
                  <a:sym typeface="Arial" panose="020B0604020202020204"/>
                </a:rPr>
                <a:t>在最短的时间内用最少的消耗来解决某个特定的问题这就是可行性研究的目的。要达到这个目的，我们就必须从不同的角度寻找解决方法，分析不同方法的利弊，寻找最佳的的解决途径，以此来判段设计目标是否能够按规定完成。简短的说可以行性分析就是一个系统开发前的预演过程，通过比较抽象的方式展示了整个系统分析和设计的过程。</a:t>
              </a:r>
              <a:endParaRPr lang="zh-CN" altLang="en-US" dirty="0">
                <a:solidFill>
                  <a:schemeClr val="bg1">
                    <a:lumMod val="50000"/>
                  </a:schemeClr>
                </a:solidFill>
                <a:latin typeface="Arial" panose="020B0604020202020204"/>
                <a:ea typeface="微软雅黑" panose="020B0503020204020204" charset="-122"/>
                <a:sym typeface="Arial" panose="020B0604020202020204"/>
              </a:endParaRPr>
            </a:p>
            <a:p>
              <a:pPr algn="l">
                <a:lnSpc>
                  <a:spcPct val="120000"/>
                </a:lnSpc>
                <a:spcBef>
                  <a:spcPct val="0"/>
                </a:spcBef>
              </a:pPr>
              <a:r>
                <a:rPr lang="zh-CN" altLang="en-US" dirty="0">
                  <a:solidFill>
                    <a:schemeClr val="bg1">
                      <a:lumMod val="50000"/>
                    </a:schemeClr>
                  </a:solidFill>
                  <a:latin typeface="Arial" panose="020B0604020202020204"/>
                  <a:ea typeface="微软雅黑" panose="020B0503020204020204" charset="-122"/>
                  <a:sym typeface="Arial" panose="020B0604020202020204"/>
                </a:rPr>
                <a:t>下面将会对整个程序的开发提出可行性的设计方案，并且对整个方案进行论证。在这里我们主要从技术可行性、时间可行性、经济可行性以及法律可行性四个方面进行分析论证。</a:t>
              </a:r>
              <a:endParaRPr lang="zh-CN" altLang="en-US" dirty="0">
                <a:solidFill>
                  <a:schemeClr val="bg1">
                    <a:lumMod val="50000"/>
                  </a:schemeClr>
                </a:solidFill>
                <a:latin typeface="Arial" panose="020B0604020202020204"/>
                <a:ea typeface="微软雅黑" panose="020B0503020204020204" charset="-122"/>
                <a:sym typeface="Arial" panose="020B0604020202020204"/>
              </a:endParaRPr>
            </a:p>
          </p:txBody>
        </p:sp>
        <p:sp>
          <p:nvSpPr>
            <p:cNvPr id="232" name="Rectangle 2"/>
            <p:cNvSpPr/>
            <p:nvPr/>
          </p:nvSpPr>
          <p:spPr>
            <a:xfrm>
              <a:off x="5124231" y="-2357663"/>
              <a:ext cx="1846659" cy="553997"/>
            </a:xfrm>
            <a:prstGeom prst="rect">
              <a:avLst/>
            </a:prstGeom>
          </p:spPr>
          <p:txBody>
            <a:bodyPr wrap="none" lIns="0" tIns="0" rIns="0" bIns="0">
              <a:normAutofit/>
            </a:bodyPr>
            <a:lstStyle/>
            <a:p>
              <a:pPr algn="l"/>
              <a:r>
                <a:rPr lang="zh-CN" altLang="en-US" b="1" dirty="0">
                  <a:solidFill>
                    <a:schemeClr val="bg1">
                      <a:lumMod val="50000"/>
                    </a:schemeClr>
                  </a:solidFill>
                  <a:latin typeface="Arial" panose="020B0604020202020204"/>
                  <a:ea typeface="微软雅黑" panose="020B0503020204020204" charset="-122"/>
                  <a:sym typeface="Arial" panose="020B0604020202020204"/>
                </a:rPr>
                <a:t>可行性研究的目的</a:t>
              </a:r>
              <a:endParaRPr lang="zh-CN" altLang="en-US" b="1" dirty="0">
                <a:solidFill>
                  <a:schemeClr val="bg1">
                    <a:lumMod val="50000"/>
                  </a:schemeClr>
                </a:solidFill>
                <a:latin typeface="Arial" panose="020B0604020202020204"/>
                <a:ea typeface="微软雅黑" panose="020B0503020204020204" charset="-122"/>
                <a:sym typeface="Arial" panose="020B0604020202020204"/>
              </a:endParaRPr>
            </a:p>
          </p:txBody>
        </p:sp>
      </p:grpSp>
      <p:grpSp>
        <p:nvGrpSpPr>
          <p:cNvPr id="233" name="Group 4"/>
          <p:cNvGrpSpPr/>
          <p:nvPr/>
        </p:nvGrpSpPr>
        <p:grpSpPr>
          <a:xfrm>
            <a:off x="6384290" y="1212215"/>
            <a:ext cx="5373370" cy="3251200"/>
            <a:chOff x="3503711" y="1287239"/>
            <a:chExt cx="7164797" cy="1408346"/>
          </a:xfrm>
        </p:grpSpPr>
        <p:sp>
          <p:nvSpPr>
            <p:cNvPr id="234" name="TextBox 108"/>
            <p:cNvSpPr txBox="1"/>
            <p:nvPr/>
          </p:nvSpPr>
          <p:spPr>
            <a:xfrm>
              <a:off x="3503711" y="1492164"/>
              <a:ext cx="7164797" cy="1203421"/>
            </a:xfrm>
            <a:prstGeom prst="rect">
              <a:avLst/>
            </a:prstGeom>
          </p:spPr>
          <p:txBody>
            <a:bodyPr vert="horz" wrap="square" lIns="0" tIns="0" rIns="0" bIns="0" anchor="ctr" anchorCtr="0">
              <a:normAutofit lnSpcReduction="20000"/>
            </a:bodyPr>
            <a:lstStyle/>
            <a:p>
              <a:pPr algn="l">
                <a:lnSpc>
                  <a:spcPct val="120000"/>
                </a:lnSpc>
                <a:spcBef>
                  <a:spcPct val="0"/>
                </a:spcBef>
              </a:pPr>
              <a:r>
                <a:rPr lang="zh-CN" altLang="en-US" dirty="0">
                  <a:solidFill>
                    <a:schemeClr val="bg1">
                      <a:lumMod val="50000"/>
                    </a:schemeClr>
                  </a:solidFill>
                  <a:latin typeface="Arial" panose="020B0604020202020204"/>
                  <a:ea typeface="微软雅黑" panose="020B0503020204020204" charset="-122"/>
                  <a:sym typeface="Arial" panose="020B0604020202020204"/>
                </a:rPr>
                <a:t>考虑到现有的技术发展水平是否能够满足系统开发的需要，确保系统功能全部实现，要对技术可行性进行可行性分析。首先，校园二手网站采用Java作为开发语言，该技术发展相对成熟，并且调试安装也比较简便。其次，数据库将采用mysql，由于mysql数据库小巧且易安装，对硬件配置要求不是很高，也能够满足系统数据量的需要。最后，整个系统运行也不需要太高的硬件环境。</a:t>
              </a:r>
              <a:endParaRPr lang="zh-CN" altLang="en-US" dirty="0">
                <a:solidFill>
                  <a:schemeClr val="bg1">
                    <a:lumMod val="50000"/>
                  </a:schemeClr>
                </a:solidFill>
                <a:latin typeface="Arial" panose="020B0604020202020204"/>
                <a:ea typeface="微软雅黑" panose="020B0503020204020204" charset="-122"/>
                <a:sym typeface="Arial" panose="020B0604020202020204"/>
              </a:endParaRPr>
            </a:p>
            <a:p>
              <a:pPr algn="l">
                <a:lnSpc>
                  <a:spcPct val="120000"/>
                </a:lnSpc>
                <a:spcBef>
                  <a:spcPct val="0"/>
                </a:spcBef>
              </a:pPr>
              <a:r>
                <a:rPr lang="zh-CN" altLang="en-US" dirty="0">
                  <a:solidFill>
                    <a:schemeClr val="bg1">
                      <a:lumMod val="50000"/>
                    </a:schemeClr>
                  </a:solidFill>
                  <a:latin typeface="Arial" panose="020B0604020202020204"/>
                  <a:ea typeface="微软雅黑" panose="020B0503020204020204" charset="-122"/>
                  <a:sym typeface="Arial" panose="020B0604020202020204"/>
                </a:rPr>
                <a:t>因此，该系统采用Java|Jsp + mysql技术的开发，使用B\S架构，在实现技术上不存在问题</a:t>
              </a:r>
              <a:r>
                <a:rPr lang="zh-CN" altLang="en-US" sz="1050" dirty="0">
                  <a:solidFill>
                    <a:schemeClr val="bg1">
                      <a:lumMod val="50000"/>
                    </a:schemeClr>
                  </a:solidFill>
                  <a:latin typeface="Arial" panose="020B0604020202020204"/>
                  <a:ea typeface="微软雅黑" panose="020B0503020204020204" charset="-122"/>
                  <a:sym typeface="Arial" panose="020B0604020202020204"/>
                </a:rPr>
                <a:t>。</a:t>
              </a:r>
              <a:endParaRPr lang="zh-CN" altLang="en-US" sz="1050" dirty="0">
                <a:solidFill>
                  <a:schemeClr val="bg1">
                    <a:lumMod val="50000"/>
                  </a:schemeClr>
                </a:solidFill>
                <a:latin typeface="Arial" panose="020B0604020202020204"/>
                <a:ea typeface="微软雅黑" panose="020B0503020204020204" charset="-122"/>
                <a:sym typeface="Arial" panose="020B0604020202020204"/>
              </a:endParaRPr>
            </a:p>
          </p:txBody>
        </p:sp>
        <p:sp>
          <p:nvSpPr>
            <p:cNvPr id="235" name="Rectangle 2"/>
            <p:cNvSpPr/>
            <p:nvPr/>
          </p:nvSpPr>
          <p:spPr>
            <a:xfrm>
              <a:off x="5688204" y="1287239"/>
              <a:ext cx="1846658" cy="204650"/>
            </a:xfrm>
            <a:prstGeom prst="rect">
              <a:avLst/>
            </a:prstGeom>
          </p:spPr>
          <p:txBody>
            <a:bodyPr wrap="none" lIns="0" tIns="0" rIns="0" bIns="0">
              <a:normAutofit/>
            </a:bodyPr>
            <a:lstStyle/>
            <a:p>
              <a:pPr algn="l"/>
              <a:r>
                <a:rPr lang="zh-CN" altLang="en-US" b="1" dirty="0">
                  <a:solidFill>
                    <a:schemeClr val="bg1">
                      <a:lumMod val="50000"/>
                    </a:schemeClr>
                  </a:solidFill>
                  <a:latin typeface="Arial" panose="020B0604020202020204"/>
                  <a:ea typeface="微软雅黑" panose="020B0503020204020204" charset="-122"/>
                  <a:sym typeface="Arial" panose="020B0604020202020204"/>
                </a:rPr>
                <a:t>技术可行性</a:t>
              </a:r>
              <a:endParaRPr lang="zh-CN" altLang="en-US" b="1" dirty="0">
                <a:solidFill>
                  <a:schemeClr val="bg1">
                    <a:lumMod val="50000"/>
                  </a:schemeClr>
                </a:solidFill>
                <a:latin typeface="Arial" panose="020B0604020202020204"/>
                <a:ea typeface="微软雅黑" panose="020B0503020204020204" charset="-122"/>
                <a:sym typeface="Arial" panose="020B0604020202020204"/>
              </a:endParaRPr>
            </a:p>
          </p:txBody>
        </p:sp>
      </p:grpSp>
      <p:sp>
        <p:nvSpPr>
          <p:cNvPr id="4" name="Rectangle 2"/>
          <p:cNvSpPr/>
          <p:nvPr/>
        </p:nvSpPr>
        <p:spPr>
          <a:xfrm>
            <a:off x="8022590" y="4508500"/>
            <a:ext cx="1384935" cy="472439"/>
          </a:xfrm>
          <a:prstGeom prst="rect">
            <a:avLst/>
          </a:prstGeom>
        </p:spPr>
        <p:txBody>
          <a:bodyPr wrap="none" lIns="0" tIns="0" rIns="0" bIns="0">
            <a:normAutofit/>
          </a:bodyPr>
          <a:p>
            <a:pPr algn="l"/>
            <a:r>
              <a:rPr lang="zh-CN" altLang="en-US" b="1" dirty="0">
                <a:solidFill>
                  <a:schemeClr val="bg1">
                    <a:lumMod val="50000"/>
                  </a:schemeClr>
                </a:solidFill>
                <a:latin typeface="Arial" panose="020B0604020202020204"/>
                <a:ea typeface="微软雅黑" panose="020B0503020204020204" charset="-122"/>
                <a:sym typeface="Arial" panose="020B0604020202020204"/>
              </a:rPr>
              <a:t>时间可行性</a:t>
            </a:r>
            <a:endParaRPr lang="zh-CN" altLang="en-US" b="1" dirty="0">
              <a:solidFill>
                <a:schemeClr val="bg1">
                  <a:lumMod val="50000"/>
                </a:schemeClr>
              </a:solidFill>
              <a:latin typeface="Arial" panose="020B0604020202020204"/>
              <a:ea typeface="微软雅黑" panose="020B0503020204020204" charset="-122"/>
              <a:sym typeface="Arial" panose="020B0604020202020204"/>
            </a:endParaRPr>
          </a:p>
        </p:txBody>
      </p:sp>
      <p:sp>
        <p:nvSpPr>
          <p:cNvPr id="7" name="文本框 6"/>
          <p:cNvSpPr txBox="1"/>
          <p:nvPr/>
        </p:nvSpPr>
        <p:spPr>
          <a:xfrm>
            <a:off x="6452870" y="4930775"/>
            <a:ext cx="5537200" cy="368300"/>
          </a:xfrm>
          <a:prstGeom prst="rect">
            <a:avLst/>
          </a:prstGeom>
          <a:noFill/>
        </p:spPr>
        <p:txBody>
          <a:bodyPr wrap="square" rtlCol="0">
            <a:spAutoFit/>
          </a:bodyPr>
          <a:p>
            <a:r>
              <a:rPr lang="zh-CN" altLang="en-US">
                <a:ln/>
                <a:solidFill>
                  <a:schemeClr val="bg1">
                    <a:lumMod val="5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一个学期的构思，一个月的准备，七天冲刺</a:t>
            </a:r>
            <a:endParaRPr lang="zh-CN" altLang="en-US">
              <a:ln/>
              <a:solidFill>
                <a:schemeClr val="bg1">
                  <a:lumMod val="5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 calcmode="lin" valueType="num">
                                      <p:cBhvr>
                                        <p:cTn id="7" dur="1000" fill="hold"/>
                                        <p:tgtEl>
                                          <p:spTgt spid="226"/>
                                        </p:tgtEl>
                                        <p:attrNameLst>
                                          <p:attrName>ppt_w</p:attrName>
                                        </p:attrNameLst>
                                      </p:cBhvr>
                                      <p:tavLst>
                                        <p:tav tm="0">
                                          <p:val>
                                            <p:fltVal val="0"/>
                                          </p:val>
                                        </p:tav>
                                        <p:tav tm="100000">
                                          <p:val>
                                            <p:strVal val="#ppt_w"/>
                                          </p:val>
                                        </p:tav>
                                      </p:tavLst>
                                    </p:anim>
                                    <p:anim calcmode="lin" valueType="num">
                                      <p:cBhvr>
                                        <p:cTn id="8" dur="1000" fill="hold"/>
                                        <p:tgtEl>
                                          <p:spTgt spid="226"/>
                                        </p:tgtEl>
                                        <p:attrNameLst>
                                          <p:attrName>ppt_h</p:attrName>
                                        </p:attrNameLst>
                                      </p:cBhvr>
                                      <p:tavLst>
                                        <p:tav tm="0">
                                          <p:val>
                                            <p:fltVal val="0"/>
                                          </p:val>
                                        </p:tav>
                                        <p:tav tm="100000">
                                          <p:val>
                                            <p:strVal val="#ppt_h"/>
                                          </p:val>
                                        </p:tav>
                                      </p:tavLst>
                                    </p:anim>
                                    <p:anim calcmode="lin" valueType="num">
                                      <p:cBhvr>
                                        <p:cTn id="9" dur="1000" fill="hold"/>
                                        <p:tgtEl>
                                          <p:spTgt spid="226"/>
                                        </p:tgtEl>
                                        <p:attrNameLst>
                                          <p:attrName>style.rotation</p:attrName>
                                        </p:attrNameLst>
                                      </p:cBhvr>
                                      <p:tavLst>
                                        <p:tav tm="0">
                                          <p:val>
                                            <p:fltVal val="90"/>
                                          </p:val>
                                        </p:tav>
                                        <p:tav tm="100000">
                                          <p:val>
                                            <p:fltVal val="0"/>
                                          </p:val>
                                        </p:tav>
                                      </p:tavLst>
                                    </p:anim>
                                    <p:animEffect transition="in" filter="fade">
                                      <p:cBhvr>
                                        <p:cTn id="10" dur="1000"/>
                                        <p:tgtEl>
                                          <p:spTgt spid="22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500"/>
                                        <p:tgtEl>
                                          <p:spTgt spid="20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07"/>
                                        </p:tgtEl>
                                        <p:attrNameLst>
                                          <p:attrName>ppt_x</p:attrName>
                                          <p:attrName>ppt_y</p:attrName>
                                        </p:attrNameLst>
                                      </p:cBhvr>
                                      <p:rCtr x="1680" y="2199"/>
                                    </p:animMotion>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63" presetClass="path" presetSubtype="0" decel="30000" fill="hold" nodeType="withEffect">
                                  <p:stCondLst>
                                    <p:cond delay="500"/>
                                  </p:stCondLst>
                                  <p:childTnLst>
                                    <p:animMotion origin="layout" path="M -0.16341 -0.22315 L -8.33333E-7 -2.59259E-6 " pathEditMode="relative" rAng="0" ptsTypes="AA">
                                      <p:cBhvr>
                                        <p:cTn id="20" dur="1000" fill="hold"/>
                                        <p:tgtEl>
                                          <p:spTgt spid="6"/>
                                        </p:tgtEl>
                                        <p:attrNameLst>
                                          <p:attrName>ppt_x</p:attrName>
                                          <p:attrName>ppt_y</p:attrName>
                                        </p:attrNameLst>
                                      </p:cBhvr>
                                      <p:rCtr x="8164" y="11157"/>
                                    </p:animMotion>
                                  </p:childTnLst>
                                </p:cTn>
                              </p:par>
                              <p:par>
                                <p:cTn id="21" presetID="6" presetClass="emph" presetSubtype="0" decel="30000" fill="hold" nodeType="withEffect">
                                  <p:stCondLst>
                                    <p:cond delay="500"/>
                                  </p:stCondLst>
                                  <p:childTnLst>
                                    <p:animScale>
                                      <p:cBhvr>
                                        <p:cTn id="22" dur="1000" fill="hold"/>
                                        <p:tgtEl>
                                          <p:spTgt spid="6"/>
                                        </p:tgtEl>
                                      </p:cBhvr>
                                      <p:by x="150000" y="150000"/>
                                      <p:from x="146726" y="119179"/>
                                      <p:to x="100000" y="100000"/>
                                    </p:animScale>
                                  </p:childTnLst>
                                </p:cTn>
                              </p:par>
                              <p:par>
                                <p:cTn id="23" presetID="10" presetClass="entr" presetSubtype="0" fill="hold"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childTnLst>
                                </p:cTn>
                              </p:par>
                              <p:par>
                                <p:cTn id="26" presetID="63" presetClass="path" presetSubtype="0" decel="30000" fill="hold" nodeType="withEffect">
                                  <p:stCondLst>
                                    <p:cond delay="500"/>
                                  </p:stCondLst>
                                  <p:childTnLst>
                                    <p:animMotion origin="layout" path="M 0.23997 0.22338 L 2.91667E-6 -1.48148E-6 " pathEditMode="relative" rAng="0" ptsTypes="AA">
                                      <p:cBhvr>
                                        <p:cTn id="27" dur="1000" fill="hold"/>
                                        <p:tgtEl>
                                          <p:spTgt spid="3"/>
                                        </p:tgtEl>
                                        <p:attrNameLst>
                                          <p:attrName>ppt_x</p:attrName>
                                          <p:attrName>ppt_y</p:attrName>
                                        </p:attrNameLst>
                                      </p:cBhvr>
                                      <p:rCtr x="-12005" y="-11181"/>
                                    </p:animMotion>
                                  </p:childTnLst>
                                </p:cTn>
                              </p:par>
                              <p:par>
                                <p:cTn id="28" presetID="6" presetClass="emph" presetSubtype="0" decel="30000" fill="hold" nodeType="withEffect">
                                  <p:stCondLst>
                                    <p:cond delay="500"/>
                                  </p:stCondLst>
                                  <p:childTnLst>
                                    <p:animScale>
                                      <p:cBhvr>
                                        <p:cTn id="29" dur="1000" fill="hold"/>
                                        <p:tgtEl>
                                          <p:spTgt spid="3"/>
                                        </p:tgtEl>
                                      </p:cBhvr>
                                      <p:by x="150000" y="150000"/>
                                      <p:from x="146726" y="119179"/>
                                      <p:to x="100000" y="100000"/>
                                    </p:animScale>
                                  </p:childTnLst>
                                </p:cTn>
                              </p:par>
                              <p:par>
                                <p:cTn id="30" presetID="31" presetClass="entr" presetSubtype="0" fill="hold" grpId="0" nodeType="withEffect">
                                  <p:stCondLst>
                                    <p:cond delay="750"/>
                                  </p:stCondLst>
                                  <p:childTnLst>
                                    <p:set>
                                      <p:cBhvr>
                                        <p:cTn id="31" dur="1" fill="hold">
                                          <p:stCondLst>
                                            <p:cond delay="0"/>
                                          </p:stCondLst>
                                        </p:cTn>
                                        <p:tgtEl>
                                          <p:spTgt spid="230"/>
                                        </p:tgtEl>
                                        <p:attrNameLst>
                                          <p:attrName>style.visibility</p:attrName>
                                        </p:attrNameLst>
                                      </p:cBhvr>
                                      <p:to>
                                        <p:strVal val="visible"/>
                                      </p:to>
                                    </p:set>
                                    <p:anim calcmode="lin" valueType="num">
                                      <p:cBhvr>
                                        <p:cTn id="32" dur="1000" fill="hold"/>
                                        <p:tgtEl>
                                          <p:spTgt spid="230"/>
                                        </p:tgtEl>
                                        <p:attrNameLst>
                                          <p:attrName>ppt_w</p:attrName>
                                        </p:attrNameLst>
                                      </p:cBhvr>
                                      <p:tavLst>
                                        <p:tav tm="0">
                                          <p:val>
                                            <p:fltVal val="0"/>
                                          </p:val>
                                        </p:tav>
                                        <p:tav tm="100000">
                                          <p:val>
                                            <p:strVal val="#ppt_w"/>
                                          </p:val>
                                        </p:tav>
                                      </p:tavLst>
                                    </p:anim>
                                    <p:anim calcmode="lin" valueType="num">
                                      <p:cBhvr>
                                        <p:cTn id="33" dur="1000" fill="hold"/>
                                        <p:tgtEl>
                                          <p:spTgt spid="230"/>
                                        </p:tgtEl>
                                        <p:attrNameLst>
                                          <p:attrName>ppt_h</p:attrName>
                                        </p:attrNameLst>
                                      </p:cBhvr>
                                      <p:tavLst>
                                        <p:tav tm="0">
                                          <p:val>
                                            <p:fltVal val="0"/>
                                          </p:val>
                                        </p:tav>
                                        <p:tav tm="100000">
                                          <p:val>
                                            <p:strVal val="#ppt_h"/>
                                          </p:val>
                                        </p:tav>
                                      </p:tavLst>
                                    </p:anim>
                                    <p:anim calcmode="lin" valueType="num">
                                      <p:cBhvr>
                                        <p:cTn id="34" dur="1000" fill="hold"/>
                                        <p:tgtEl>
                                          <p:spTgt spid="230"/>
                                        </p:tgtEl>
                                        <p:attrNameLst>
                                          <p:attrName>style.rotation</p:attrName>
                                        </p:attrNameLst>
                                      </p:cBhvr>
                                      <p:tavLst>
                                        <p:tav tm="0">
                                          <p:val>
                                            <p:fltVal val="90"/>
                                          </p:val>
                                        </p:tav>
                                        <p:tav tm="100000">
                                          <p:val>
                                            <p:fltVal val="0"/>
                                          </p:val>
                                        </p:tav>
                                      </p:tavLst>
                                    </p:anim>
                                    <p:animEffect transition="in" filter="fade">
                                      <p:cBhvr>
                                        <p:cTn id="35" dur="1000"/>
                                        <p:tgtEl>
                                          <p:spTgt spid="230"/>
                                        </p:tgtEl>
                                      </p:cBhvr>
                                    </p:animEffect>
                                  </p:childTnLst>
                                </p:cTn>
                              </p:par>
                              <p:par>
                                <p:cTn id="36" presetID="31" presetClass="entr" presetSubtype="0" fill="hold" grpId="0" nodeType="withEffect">
                                  <p:stCondLst>
                                    <p:cond delay="750"/>
                                  </p:stCondLst>
                                  <p:childTnLst>
                                    <p:set>
                                      <p:cBhvr>
                                        <p:cTn id="37" dur="1" fill="hold">
                                          <p:stCondLst>
                                            <p:cond delay="0"/>
                                          </p:stCondLst>
                                        </p:cTn>
                                        <p:tgtEl>
                                          <p:spTgt spid="229"/>
                                        </p:tgtEl>
                                        <p:attrNameLst>
                                          <p:attrName>style.visibility</p:attrName>
                                        </p:attrNameLst>
                                      </p:cBhvr>
                                      <p:to>
                                        <p:strVal val="visible"/>
                                      </p:to>
                                    </p:set>
                                    <p:anim calcmode="lin" valueType="num">
                                      <p:cBhvr>
                                        <p:cTn id="38" dur="1000" fill="hold"/>
                                        <p:tgtEl>
                                          <p:spTgt spid="229"/>
                                        </p:tgtEl>
                                        <p:attrNameLst>
                                          <p:attrName>ppt_w</p:attrName>
                                        </p:attrNameLst>
                                      </p:cBhvr>
                                      <p:tavLst>
                                        <p:tav tm="0">
                                          <p:val>
                                            <p:fltVal val="0"/>
                                          </p:val>
                                        </p:tav>
                                        <p:tav tm="100000">
                                          <p:val>
                                            <p:strVal val="#ppt_w"/>
                                          </p:val>
                                        </p:tav>
                                      </p:tavLst>
                                    </p:anim>
                                    <p:anim calcmode="lin" valueType="num">
                                      <p:cBhvr>
                                        <p:cTn id="39" dur="1000" fill="hold"/>
                                        <p:tgtEl>
                                          <p:spTgt spid="229"/>
                                        </p:tgtEl>
                                        <p:attrNameLst>
                                          <p:attrName>ppt_h</p:attrName>
                                        </p:attrNameLst>
                                      </p:cBhvr>
                                      <p:tavLst>
                                        <p:tav tm="0">
                                          <p:val>
                                            <p:fltVal val="0"/>
                                          </p:val>
                                        </p:tav>
                                        <p:tav tm="100000">
                                          <p:val>
                                            <p:strVal val="#ppt_h"/>
                                          </p:val>
                                        </p:tav>
                                      </p:tavLst>
                                    </p:anim>
                                    <p:anim calcmode="lin" valueType="num">
                                      <p:cBhvr>
                                        <p:cTn id="40" dur="1000" fill="hold"/>
                                        <p:tgtEl>
                                          <p:spTgt spid="229"/>
                                        </p:tgtEl>
                                        <p:attrNameLst>
                                          <p:attrName>style.rotation</p:attrName>
                                        </p:attrNameLst>
                                      </p:cBhvr>
                                      <p:tavLst>
                                        <p:tav tm="0">
                                          <p:val>
                                            <p:fltVal val="90"/>
                                          </p:val>
                                        </p:tav>
                                        <p:tav tm="100000">
                                          <p:val>
                                            <p:fltVal val="0"/>
                                          </p:val>
                                        </p:tav>
                                      </p:tavLst>
                                    </p:anim>
                                    <p:animEffect transition="in" filter="fade">
                                      <p:cBhvr>
                                        <p:cTn id="41" dur="1000"/>
                                        <p:tgtEl>
                                          <p:spTgt spid="229"/>
                                        </p:tgtEl>
                                      </p:cBhvr>
                                    </p:animEffect>
                                  </p:childTnLst>
                                </p:cTn>
                              </p:par>
                              <p:par>
                                <p:cTn id="42" presetID="16" presetClass="entr" presetSubtype="42" fill="hold" nodeType="withEffect">
                                  <p:stCondLst>
                                    <p:cond delay="750"/>
                                  </p:stCondLst>
                                  <p:childTnLst>
                                    <p:set>
                                      <p:cBhvr>
                                        <p:cTn id="43" dur="1" fill="hold">
                                          <p:stCondLst>
                                            <p:cond delay="0"/>
                                          </p:stCondLst>
                                        </p:cTn>
                                        <p:tgtEl>
                                          <p:spTgt spid="2"/>
                                        </p:tgtEl>
                                        <p:attrNameLst>
                                          <p:attrName>style.visibility</p:attrName>
                                        </p:attrNameLst>
                                      </p:cBhvr>
                                      <p:to>
                                        <p:strVal val="visible"/>
                                      </p:to>
                                    </p:set>
                                    <p:animEffect transition="in" filter="barn(outHorizontal)">
                                      <p:cBhvr>
                                        <p:cTn id="44" dur="1000"/>
                                        <p:tgtEl>
                                          <p:spTgt spid="2"/>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344"/>
                                        </p:tgtEl>
                                        <p:attrNameLst>
                                          <p:attrName>style.visibility</p:attrName>
                                        </p:attrNameLst>
                                      </p:cBhvr>
                                      <p:to>
                                        <p:strVal val="visible"/>
                                      </p:to>
                                    </p:set>
                                    <p:animEffect transition="in" filter="fade">
                                      <p:cBhvr>
                                        <p:cTn id="47" dur="500"/>
                                        <p:tgtEl>
                                          <p:spTgt spid="344"/>
                                        </p:tgtEl>
                                      </p:cBhvr>
                                    </p:animEffect>
                                  </p:childTnLst>
                                </p:cTn>
                              </p:par>
                              <p:par>
                                <p:cTn id="48" presetID="63" presetClass="path" presetSubtype="0" decel="50000" fill="hold" grpId="1" nodeType="withEffect">
                                  <p:stCondLst>
                                    <p:cond delay="1000"/>
                                  </p:stCondLst>
                                  <p:childTnLst>
                                    <p:animMotion origin="layout" path="M 0.01523 3.7037E-6 L -0.10886 3.7037E-6 " pathEditMode="relative" rAng="0" ptsTypes="AA">
                                      <p:cBhvr>
                                        <p:cTn id="49" dur="750" spd="-100000" fill="hold"/>
                                        <p:tgtEl>
                                          <p:spTgt spid="344"/>
                                        </p:tgtEl>
                                        <p:attrNameLst>
                                          <p:attrName>ppt_x</p:attrName>
                                          <p:attrName>ppt_y</p:attrName>
                                        </p:attrNameLst>
                                      </p:cBhvr>
                                      <p:rCtr x="-6211" y="0"/>
                                    </p:animMotion>
                                  </p:childTnLst>
                                </p:cTn>
                              </p:par>
                              <p:par>
                                <p:cTn id="50" presetID="35" presetClass="path" presetSubtype="0" accel="50000" decel="50000" fill="hold" grpId="2" nodeType="withEffect">
                                  <p:stCondLst>
                                    <p:cond delay="1750"/>
                                  </p:stCondLst>
                                  <p:childTnLst>
                                    <p:animMotion origin="layout" path="M 0.01601 3.7037E-6 L 1.45833E-6 3.7037E-6 " pathEditMode="relative" rAng="0" ptsTypes="AA">
                                      <p:cBhvr>
                                        <p:cTn id="51" dur="750" fill="hold"/>
                                        <p:tgtEl>
                                          <p:spTgt spid="344"/>
                                        </p:tgtEl>
                                        <p:attrNameLst>
                                          <p:attrName>ppt_x</p:attrName>
                                          <p:attrName>ppt_y</p:attrName>
                                        </p:attrNameLst>
                                      </p:cBhvr>
                                      <p:rCtr x="-807" y="0"/>
                                    </p:animMotion>
                                  </p:childTnLst>
                                </p:cTn>
                              </p:par>
                              <p:par>
                                <p:cTn id="52" presetID="10" presetClass="entr" presetSubtype="0" fill="hold" grpId="0" nodeType="withEffect">
                                  <p:stCondLst>
                                    <p:cond delay="1000"/>
                                  </p:stCondLst>
                                  <p:childTnLst>
                                    <p:set>
                                      <p:cBhvr>
                                        <p:cTn id="53" dur="1" fill="hold">
                                          <p:stCondLst>
                                            <p:cond delay="0"/>
                                          </p:stCondLst>
                                        </p:cTn>
                                        <p:tgtEl>
                                          <p:spTgt spid="349"/>
                                        </p:tgtEl>
                                        <p:attrNameLst>
                                          <p:attrName>style.visibility</p:attrName>
                                        </p:attrNameLst>
                                      </p:cBhvr>
                                      <p:to>
                                        <p:strVal val="visible"/>
                                      </p:to>
                                    </p:set>
                                    <p:animEffect transition="in" filter="fade">
                                      <p:cBhvr>
                                        <p:cTn id="54" dur="500"/>
                                        <p:tgtEl>
                                          <p:spTgt spid="349"/>
                                        </p:tgtEl>
                                      </p:cBhvr>
                                    </p:animEffect>
                                  </p:childTnLst>
                                </p:cTn>
                              </p:par>
                              <p:par>
                                <p:cTn id="55" presetID="63" presetClass="path" presetSubtype="0" decel="50000" fill="hold" grpId="1" nodeType="withEffect">
                                  <p:stCondLst>
                                    <p:cond delay="1000"/>
                                  </p:stCondLst>
                                  <p:childTnLst>
                                    <p:animMotion origin="layout" path="M -0.02774 -4.07407E-6 L 0.11081 -4.07407E-6 " pathEditMode="relative" rAng="0" ptsTypes="AA">
                                      <p:cBhvr>
                                        <p:cTn id="56" dur="750" spd="-100000" fill="hold"/>
                                        <p:tgtEl>
                                          <p:spTgt spid="349"/>
                                        </p:tgtEl>
                                        <p:attrNameLst>
                                          <p:attrName>ppt_x</p:attrName>
                                          <p:attrName>ppt_y</p:attrName>
                                        </p:attrNameLst>
                                      </p:cBhvr>
                                      <p:rCtr x="6927" y="0"/>
                                    </p:animMotion>
                                  </p:childTnLst>
                                </p:cTn>
                              </p:par>
                              <p:par>
                                <p:cTn id="57" presetID="35" presetClass="path" presetSubtype="0" accel="50000" decel="50000" fill="hold" grpId="2" nodeType="withEffect">
                                  <p:stCondLst>
                                    <p:cond delay="1750"/>
                                  </p:stCondLst>
                                  <p:childTnLst>
                                    <p:animMotion origin="layout" path="M -0.028 -4.07407E-6 L 1.66667E-6 -4.07407E-6 " pathEditMode="relative" rAng="0" ptsTypes="AA">
                                      <p:cBhvr>
                                        <p:cTn id="58" dur="750" fill="hold"/>
                                        <p:tgtEl>
                                          <p:spTgt spid="349"/>
                                        </p:tgtEl>
                                        <p:attrNameLst>
                                          <p:attrName>ppt_x</p:attrName>
                                          <p:attrName>ppt_y</p:attrName>
                                        </p:attrNameLst>
                                      </p:cBhvr>
                                      <p:rCtr x="1393" y="0"/>
                                    </p:animMotion>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1000"/>
                                        <p:tgtEl>
                                          <p:spTgt spid="205"/>
                                        </p:tgtEl>
                                      </p:cBhvr>
                                    </p:animEffect>
                                    <p:anim calcmode="lin" valueType="num">
                                      <p:cBhvr>
                                        <p:cTn id="64" dur="1000" fill="hold"/>
                                        <p:tgtEl>
                                          <p:spTgt spid="205"/>
                                        </p:tgtEl>
                                        <p:attrNameLst>
                                          <p:attrName>ppt_x</p:attrName>
                                        </p:attrNameLst>
                                      </p:cBhvr>
                                      <p:tavLst>
                                        <p:tav tm="0">
                                          <p:val>
                                            <p:strVal val="#ppt_x"/>
                                          </p:val>
                                        </p:tav>
                                        <p:tav tm="100000">
                                          <p:val>
                                            <p:strVal val="#ppt_x"/>
                                          </p:val>
                                        </p:tav>
                                      </p:tavLst>
                                    </p:anim>
                                    <p:anim calcmode="lin" valueType="num">
                                      <p:cBhvr>
                                        <p:cTn id="65" dur="1000" fill="hold"/>
                                        <p:tgtEl>
                                          <p:spTgt spid="20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33"/>
                                        </p:tgtEl>
                                        <p:attrNameLst>
                                          <p:attrName>style.visibility</p:attrName>
                                        </p:attrNameLst>
                                      </p:cBhvr>
                                      <p:to>
                                        <p:strVal val="visible"/>
                                      </p:to>
                                    </p:set>
                                    <p:animEffect transition="in" filter="fade">
                                      <p:cBhvr>
                                        <p:cTn id="70" dur="1000"/>
                                        <p:tgtEl>
                                          <p:spTgt spid="233"/>
                                        </p:tgtEl>
                                      </p:cBhvr>
                                    </p:animEffect>
                                    <p:anim calcmode="lin" valueType="num">
                                      <p:cBhvr>
                                        <p:cTn id="71" dur="1000" fill="hold"/>
                                        <p:tgtEl>
                                          <p:spTgt spid="233"/>
                                        </p:tgtEl>
                                        <p:attrNameLst>
                                          <p:attrName>ppt_x</p:attrName>
                                        </p:attrNameLst>
                                      </p:cBhvr>
                                      <p:tavLst>
                                        <p:tav tm="0">
                                          <p:val>
                                            <p:strVal val="#ppt_x"/>
                                          </p:val>
                                        </p:tav>
                                        <p:tav tm="100000">
                                          <p:val>
                                            <p:strVal val="#ppt_x"/>
                                          </p:val>
                                        </p:tav>
                                      </p:tavLst>
                                    </p:anim>
                                    <p:anim calcmode="lin" valueType="num">
                                      <p:cBhvr>
                                        <p:cTn id="72" dur="1000" fill="hold"/>
                                        <p:tgtEl>
                                          <p:spTgt spid="2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344" grpId="1" animBg="1"/>
      <p:bldP spid="344" grpId="2" animBg="1"/>
      <p:bldP spid="349" grpId="0" animBg="1"/>
      <p:bldP spid="349" grpId="1" animBg="1"/>
      <p:bldP spid="349" grpId="2" animBg="1"/>
      <p:bldP spid="207" grpId="0"/>
      <p:bldP spid="207" grpId="1"/>
      <p:bldP spid="229" grpId="0" animBg="1"/>
      <p:bldP spid="2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20113"/>
          <p:cNvSpPr>
            <a:spLocks noEditPoints="1"/>
          </p:cNvSpPr>
          <p:nvPr/>
        </p:nvSpPr>
        <p:spPr bwMode="auto">
          <a:xfrm>
            <a:off x="6167956" y="3261563"/>
            <a:ext cx="336258" cy="1148589"/>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3" name="Freeform 20188"/>
          <p:cNvSpPr/>
          <p:nvPr/>
        </p:nvSpPr>
        <p:spPr bwMode="auto">
          <a:xfrm>
            <a:off x="5969007" y="3306664"/>
            <a:ext cx="5011" cy="5512"/>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4" name="Freeform 20191"/>
          <p:cNvSpPr/>
          <p:nvPr/>
        </p:nvSpPr>
        <p:spPr bwMode="auto">
          <a:xfrm>
            <a:off x="5969007" y="3326709"/>
            <a:ext cx="2506" cy="601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5" name="Freeform 20192"/>
          <p:cNvSpPr/>
          <p:nvPr/>
        </p:nvSpPr>
        <p:spPr bwMode="auto">
          <a:xfrm>
            <a:off x="5657804" y="3326709"/>
            <a:ext cx="311202" cy="78177"/>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6" name="Freeform 20199"/>
          <p:cNvSpPr/>
          <p:nvPr/>
        </p:nvSpPr>
        <p:spPr bwMode="auto">
          <a:xfrm>
            <a:off x="5863769" y="4655203"/>
            <a:ext cx="9521"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7" name="Freeform 20200"/>
          <p:cNvSpPr/>
          <p:nvPr/>
        </p:nvSpPr>
        <p:spPr bwMode="auto">
          <a:xfrm>
            <a:off x="5863769" y="4655203"/>
            <a:ext cx="9521"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38" name="Freeform 20204"/>
          <p:cNvSpPr>
            <a:spLocks noEditPoints="1"/>
          </p:cNvSpPr>
          <p:nvPr/>
        </p:nvSpPr>
        <p:spPr bwMode="auto">
          <a:xfrm>
            <a:off x="6196520" y="3633400"/>
            <a:ext cx="67653" cy="544728"/>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2" name="Freeform 20214"/>
          <p:cNvSpPr>
            <a:spLocks noEditPoints="1"/>
          </p:cNvSpPr>
          <p:nvPr/>
        </p:nvSpPr>
        <p:spPr bwMode="auto">
          <a:xfrm>
            <a:off x="5969007" y="3637911"/>
            <a:ext cx="586323" cy="554249"/>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4" name="Freeform 20216"/>
          <p:cNvSpPr>
            <a:spLocks noEditPoints="1"/>
          </p:cNvSpPr>
          <p:nvPr/>
        </p:nvSpPr>
        <p:spPr bwMode="auto">
          <a:xfrm>
            <a:off x="5854248" y="4245780"/>
            <a:ext cx="607370" cy="411929"/>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6" name="Freeform 20218"/>
          <p:cNvSpPr/>
          <p:nvPr/>
        </p:nvSpPr>
        <p:spPr bwMode="auto">
          <a:xfrm>
            <a:off x="6148913" y="3279101"/>
            <a:ext cx="12027" cy="851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a:ea typeface="微软雅黑" panose="020B0503020204020204" charset="-122"/>
              <a:sym typeface="Arial" panose="020B0604020202020204"/>
            </a:endParaRPr>
          </a:p>
        </p:txBody>
      </p:sp>
      <p:sp>
        <p:nvSpPr>
          <p:cNvPr id="147" name="Freeform 20223"/>
          <p:cNvSpPr/>
          <p:nvPr/>
        </p:nvSpPr>
        <p:spPr bwMode="auto">
          <a:xfrm>
            <a:off x="5486919" y="3065120"/>
            <a:ext cx="661994" cy="67149"/>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49" name="Freeform 20229"/>
          <p:cNvSpPr>
            <a:spLocks noEditPoints="1"/>
          </p:cNvSpPr>
          <p:nvPr/>
        </p:nvSpPr>
        <p:spPr bwMode="auto">
          <a:xfrm>
            <a:off x="5861264" y="3861916"/>
            <a:ext cx="1190185" cy="793288"/>
          </a:xfrm>
          <a:custGeom>
            <a:avLst/>
            <a:gdLst>
              <a:gd name="T0" fmla="*/ 595 w 1005"/>
              <a:gd name="T1" fmla="*/ 503 h 670"/>
              <a:gd name="T2" fmla="*/ 594 w 1005"/>
              <a:gd name="T3" fmla="*/ 507 h 670"/>
              <a:gd name="T4" fmla="*/ 982 w 1005"/>
              <a:gd name="T5" fmla="*/ 661 h 670"/>
              <a:gd name="T6" fmla="*/ 13 w 1005"/>
              <a:gd name="T7" fmla="*/ 666 h 670"/>
              <a:gd name="T8" fmla="*/ 2 w 1005"/>
              <a:gd name="T9" fmla="*/ 666 h 670"/>
              <a:gd name="T10" fmla="*/ 0 w 1005"/>
              <a:gd name="T11" fmla="*/ 666 h 670"/>
              <a:gd name="T12" fmla="*/ 0 w 1005"/>
              <a:gd name="T13" fmla="*/ 670 h 670"/>
              <a:gd name="T14" fmla="*/ 2 w 1005"/>
              <a:gd name="T15" fmla="*/ 670 h 670"/>
              <a:gd name="T16" fmla="*/ 9 w 1005"/>
              <a:gd name="T17" fmla="*/ 670 h 670"/>
              <a:gd name="T18" fmla="*/ 1005 w 1005"/>
              <a:gd name="T19" fmla="*/ 665 h 670"/>
              <a:gd name="T20" fmla="*/ 995 w 1005"/>
              <a:gd name="T21" fmla="*/ 661 h 670"/>
              <a:gd name="T22" fmla="*/ 995 w 1005"/>
              <a:gd name="T23" fmla="*/ 662 h 670"/>
              <a:gd name="T24" fmla="*/ 991 w 1005"/>
              <a:gd name="T25" fmla="*/ 664 h 670"/>
              <a:gd name="T26" fmla="*/ 989 w 1005"/>
              <a:gd name="T27" fmla="*/ 659 h 670"/>
              <a:gd name="T28" fmla="*/ 595 w 1005"/>
              <a:gd name="T29" fmla="*/ 503 h 670"/>
              <a:gd name="T30" fmla="*/ 571 w 1005"/>
              <a:gd name="T31" fmla="*/ 493 h 670"/>
              <a:gd name="T32" fmla="*/ 570 w 1005"/>
              <a:gd name="T33" fmla="*/ 497 h 670"/>
              <a:gd name="T34" fmla="*/ 581 w 1005"/>
              <a:gd name="T35" fmla="*/ 502 h 670"/>
              <a:gd name="T36" fmla="*/ 583 w 1005"/>
              <a:gd name="T37" fmla="*/ 498 h 670"/>
              <a:gd name="T38" fmla="*/ 571 w 1005"/>
              <a:gd name="T39" fmla="*/ 493 h 670"/>
              <a:gd name="T40" fmla="*/ 550 w 1005"/>
              <a:gd name="T41" fmla="*/ 449 h 670"/>
              <a:gd name="T42" fmla="*/ 548 w 1005"/>
              <a:gd name="T43" fmla="*/ 461 h 670"/>
              <a:gd name="T44" fmla="*/ 553 w 1005"/>
              <a:gd name="T45" fmla="*/ 462 h 670"/>
              <a:gd name="T46" fmla="*/ 554 w 1005"/>
              <a:gd name="T47" fmla="*/ 450 h 670"/>
              <a:gd name="T48" fmla="*/ 550 w 1005"/>
              <a:gd name="T49" fmla="*/ 449 h 670"/>
              <a:gd name="T50" fmla="*/ 601 w 1005"/>
              <a:gd name="T51" fmla="*/ 0 h 670"/>
              <a:gd name="T52" fmla="*/ 551 w 1005"/>
              <a:gd name="T53" fmla="*/ 436 h 670"/>
              <a:gd name="T54" fmla="*/ 555 w 1005"/>
              <a:gd name="T55" fmla="*/ 436 h 670"/>
              <a:gd name="T56" fmla="*/ 606 w 1005"/>
              <a:gd name="T57" fmla="*/ 0 h 670"/>
              <a:gd name="T58" fmla="*/ 601 w 1005"/>
              <a:gd name="T5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5" h="670">
                <a:moveTo>
                  <a:pt x="595" y="503"/>
                </a:moveTo>
                <a:cubicBezTo>
                  <a:pt x="595" y="504"/>
                  <a:pt x="594" y="505"/>
                  <a:pt x="594" y="507"/>
                </a:cubicBezTo>
                <a:cubicBezTo>
                  <a:pt x="982" y="661"/>
                  <a:pt x="982" y="661"/>
                  <a:pt x="982" y="661"/>
                </a:cubicBezTo>
                <a:cubicBezTo>
                  <a:pt x="13" y="666"/>
                  <a:pt x="13" y="666"/>
                  <a:pt x="13" y="666"/>
                </a:cubicBezTo>
                <a:cubicBezTo>
                  <a:pt x="2" y="666"/>
                  <a:pt x="2" y="666"/>
                  <a:pt x="2" y="666"/>
                </a:cubicBezTo>
                <a:cubicBezTo>
                  <a:pt x="0" y="666"/>
                  <a:pt x="0" y="666"/>
                  <a:pt x="0" y="666"/>
                </a:cubicBezTo>
                <a:cubicBezTo>
                  <a:pt x="0" y="670"/>
                  <a:pt x="0" y="670"/>
                  <a:pt x="0" y="670"/>
                </a:cubicBezTo>
                <a:cubicBezTo>
                  <a:pt x="2" y="670"/>
                  <a:pt x="2" y="670"/>
                  <a:pt x="2" y="670"/>
                </a:cubicBezTo>
                <a:cubicBezTo>
                  <a:pt x="9" y="670"/>
                  <a:pt x="9" y="670"/>
                  <a:pt x="9" y="670"/>
                </a:cubicBezTo>
                <a:cubicBezTo>
                  <a:pt x="1005" y="665"/>
                  <a:pt x="1005" y="665"/>
                  <a:pt x="1005" y="665"/>
                </a:cubicBezTo>
                <a:cubicBezTo>
                  <a:pt x="995" y="661"/>
                  <a:pt x="995" y="661"/>
                  <a:pt x="995" y="661"/>
                </a:cubicBezTo>
                <a:cubicBezTo>
                  <a:pt x="995" y="662"/>
                  <a:pt x="995" y="662"/>
                  <a:pt x="995" y="662"/>
                </a:cubicBezTo>
                <a:cubicBezTo>
                  <a:pt x="991" y="664"/>
                  <a:pt x="991" y="664"/>
                  <a:pt x="991" y="664"/>
                </a:cubicBezTo>
                <a:cubicBezTo>
                  <a:pt x="989" y="659"/>
                  <a:pt x="989" y="659"/>
                  <a:pt x="989" y="659"/>
                </a:cubicBezTo>
                <a:cubicBezTo>
                  <a:pt x="595" y="503"/>
                  <a:pt x="595" y="503"/>
                  <a:pt x="595" y="503"/>
                </a:cubicBezTo>
                <a:moveTo>
                  <a:pt x="571" y="493"/>
                </a:moveTo>
                <a:cubicBezTo>
                  <a:pt x="571" y="494"/>
                  <a:pt x="570" y="496"/>
                  <a:pt x="570" y="497"/>
                </a:cubicBezTo>
                <a:cubicBezTo>
                  <a:pt x="581" y="502"/>
                  <a:pt x="581" y="502"/>
                  <a:pt x="581" y="502"/>
                </a:cubicBezTo>
                <a:cubicBezTo>
                  <a:pt x="582" y="500"/>
                  <a:pt x="582" y="499"/>
                  <a:pt x="583" y="498"/>
                </a:cubicBezTo>
                <a:cubicBezTo>
                  <a:pt x="571" y="493"/>
                  <a:pt x="571" y="493"/>
                  <a:pt x="571" y="493"/>
                </a:cubicBezTo>
                <a:moveTo>
                  <a:pt x="550" y="449"/>
                </a:moveTo>
                <a:cubicBezTo>
                  <a:pt x="548" y="461"/>
                  <a:pt x="548" y="461"/>
                  <a:pt x="548" y="461"/>
                </a:cubicBezTo>
                <a:cubicBezTo>
                  <a:pt x="550" y="461"/>
                  <a:pt x="551" y="461"/>
                  <a:pt x="553" y="462"/>
                </a:cubicBezTo>
                <a:cubicBezTo>
                  <a:pt x="554" y="450"/>
                  <a:pt x="554" y="450"/>
                  <a:pt x="554" y="450"/>
                </a:cubicBezTo>
                <a:cubicBezTo>
                  <a:pt x="553" y="449"/>
                  <a:pt x="551" y="449"/>
                  <a:pt x="550" y="449"/>
                </a:cubicBezTo>
                <a:moveTo>
                  <a:pt x="601" y="0"/>
                </a:moveTo>
                <a:cubicBezTo>
                  <a:pt x="551" y="436"/>
                  <a:pt x="551" y="436"/>
                  <a:pt x="551" y="436"/>
                </a:cubicBezTo>
                <a:cubicBezTo>
                  <a:pt x="553" y="436"/>
                  <a:pt x="554" y="436"/>
                  <a:pt x="555" y="436"/>
                </a:cubicBezTo>
                <a:cubicBezTo>
                  <a:pt x="606" y="0"/>
                  <a:pt x="606" y="0"/>
                  <a:pt x="606" y="0"/>
                </a:cubicBezTo>
                <a:cubicBezTo>
                  <a:pt x="604" y="0"/>
                  <a:pt x="603" y="0"/>
                  <a:pt x="601"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0" name="Freeform 20230"/>
          <p:cNvSpPr>
            <a:spLocks noEditPoints="1"/>
          </p:cNvSpPr>
          <p:nvPr/>
        </p:nvSpPr>
        <p:spPr bwMode="auto">
          <a:xfrm>
            <a:off x="6383442" y="3274592"/>
            <a:ext cx="656481" cy="1373596"/>
          </a:xfrm>
          <a:custGeom>
            <a:avLst/>
            <a:gdLst>
              <a:gd name="T0" fmla="*/ 184 w 554"/>
              <a:gd name="T1" fmla="*/ 491 h 1160"/>
              <a:gd name="T2" fmla="*/ 181 w 554"/>
              <a:gd name="T3" fmla="*/ 493 h 1160"/>
              <a:gd name="T4" fmla="*/ 548 w 554"/>
              <a:gd name="T5" fmla="*/ 1155 h 1160"/>
              <a:gd name="T6" fmla="*/ 550 w 554"/>
              <a:gd name="T7" fmla="*/ 1160 h 1160"/>
              <a:gd name="T8" fmla="*/ 554 w 554"/>
              <a:gd name="T9" fmla="*/ 1158 h 1160"/>
              <a:gd name="T10" fmla="*/ 554 w 554"/>
              <a:gd name="T11" fmla="*/ 1157 h 1160"/>
              <a:gd name="T12" fmla="*/ 184 w 554"/>
              <a:gd name="T13" fmla="*/ 491 h 1160"/>
              <a:gd name="T14" fmla="*/ 4 w 554"/>
              <a:gd name="T15" fmla="*/ 6 h 1160"/>
              <a:gd name="T16" fmla="*/ 0 w 554"/>
              <a:gd name="T17" fmla="*/ 7 h 1160"/>
              <a:gd name="T18" fmla="*/ 153 w 554"/>
              <a:gd name="T19" fmla="*/ 432 h 1160"/>
              <a:gd name="T20" fmla="*/ 157 w 554"/>
              <a:gd name="T21" fmla="*/ 430 h 1160"/>
              <a:gd name="T22" fmla="*/ 4 w 554"/>
              <a:gd name="T23" fmla="*/ 6 h 1160"/>
              <a:gd name="T24" fmla="*/ 12 w 554"/>
              <a:gd name="T25" fmla="*/ 0 h 1160"/>
              <a:gd name="T26" fmla="*/ 9 w 554"/>
              <a:gd name="T27" fmla="*/ 3 h 1160"/>
              <a:gd name="T28" fmla="*/ 436 w 554"/>
              <a:gd name="T29" fmla="*/ 434 h 1160"/>
              <a:gd name="T30" fmla="*/ 199 w 554"/>
              <a:gd name="T31" fmla="*/ 457 h 1160"/>
              <a:gd name="T32" fmla="*/ 200 w 554"/>
              <a:gd name="T33" fmla="*/ 461 h 1160"/>
              <a:gd name="T34" fmla="*/ 445 w 554"/>
              <a:gd name="T35" fmla="*/ 438 h 1160"/>
              <a:gd name="T36" fmla="*/ 442 w 554"/>
              <a:gd name="T37" fmla="*/ 435 h 1160"/>
              <a:gd name="T38" fmla="*/ 442 w 554"/>
              <a:gd name="T39" fmla="*/ 435 h 1160"/>
              <a:gd name="T40" fmla="*/ 438 w 554"/>
              <a:gd name="T41" fmla="*/ 437 h 1160"/>
              <a:gd name="T42" fmla="*/ 435 w 554"/>
              <a:gd name="T43" fmla="*/ 427 h 1160"/>
              <a:gd name="T44" fmla="*/ 12 w 554"/>
              <a:gd name="T45" fmla="*/ 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4" h="1160">
                <a:moveTo>
                  <a:pt x="184" y="491"/>
                </a:moveTo>
                <a:cubicBezTo>
                  <a:pt x="183" y="492"/>
                  <a:pt x="182" y="492"/>
                  <a:pt x="181" y="493"/>
                </a:cubicBezTo>
                <a:cubicBezTo>
                  <a:pt x="548" y="1155"/>
                  <a:pt x="548" y="1155"/>
                  <a:pt x="548" y="1155"/>
                </a:cubicBezTo>
                <a:cubicBezTo>
                  <a:pt x="550" y="1160"/>
                  <a:pt x="550" y="1160"/>
                  <a:pt x="550" y="1160"/>
                </a:cubicBezTo>
                <a:cubicBezTo>
                  <a:pt x="554" y="1158"/>
                  <a:pt x="554" y="1158"/>
                  <a:pt x="554" y="1158"/>
                </a:cubicBezTo>
                <a:cubicBezTo>
                  <a:pt x="554" y="1157"/>
                  <a:pt x="554" y="1157"/>
                  <a:pt x="554" y="1157"/>
                </a:cubicBezTo>
                <a:cubicBezTo>
                  <a:pt x="184" y="491"/>
                  <a:pt x="184" y="491"/>
                  <a:pt x="184" y="491"/>
                </a:cubicBezTo>
                <a:moveTo>
                  <a:pt x="4" y="6"/>
                </a:moveTo>
                <a:cubicBezTo>
                  <a:pt x="3" y="7"/>
                  <a:pt x="2" y="7"/>
                  <a:pt x="0" y="7"/>
                </a:cubicBezTo>
                <a:cubicBezTo>
                  <a:pt x="153" y="432"/>
                  <a:pt x="153" y="432"/>
                  <a:pt x="153" y="432"/>
                </a:cubicBezTo>
                <a:cubicBezTo>
                  <a:pt x="154" y="431"/>
                  <a:pt x="156" y="431"/>
                  <a:pt x="157" y="430"/>
                </a:cubicBezTo>
                <a:cubicBezTo>
                  <a:pt x="4" y="6"/>
                  <a:pt x="4" y="6"/>
                  <a:pt x="4" y="6"/>
                </a:cubicBezTo>
                <a:moveTo>
                  <a:pt x="12" y="0"/>
                </a:moveTo>
                <a:cubicBezTo>
                  <a:pt x="11" y="1"/>
                  <a:pt x="10" y="2"/>
                  <a:pt x="9" y="3"/>
                </a:cubicBezTo>
                <a:cubicBezTo>
                  <a:pt x="436" y="434"/>
                  <a:pt x="436" y="434"/>
                  <a:pt x="436" y="434"/>
                </a:cubicBezTo>
                <a:cubicBezTo>
                  <a:pt x="199" y="457"/>
                  <a:pt x="199" y="457"/>
                  <a:pt x="199" y="457"/>
                </a:cubicBezTo>
                <a:cubicBezTo>
                  <a:pt x="199" y="458"/>
                  <a:pt x="200" y="460"/>
                  <a:pt x="200" y="461"/>
                </a:cubicBezTo>
                <a:cubicBezTo>
                  <a:pt x="445" y="438"/>
                  <a:pt x="445" y="438"/>
                  <a:pt x="445" y="438"/>
                </a:cubicBezTo>
                <a:cubicBezTo>
                  <a:pt x="442" y="435"/>
                  <a:pt x="442" y="435"/>
                  <a:pt x="442" y="435"/>
                </a:cubicBezTo>
                <a:cubicBezTo>
                  <a:pt x="442" y="435"/>
                  <a:pt x="442" y="435"/>
                  <a:pt x="442" y="435"/>
                </a:cubicBezTo>
                <a:cubicBezTo>
                  <a:pt x="438" y="437"/>
                  <a:pt x="438" y="437"/>
                  <a:pt x="438" y="437"/>
                </a:cubicBezTo>
                <a:cubicBezTo>
                  <a:pt x="435" y="427"/>
                  <a:pt x="435" y="427"/>
                  <a:pt x="435" y="427"/>
                </a:cubicBezTo>
                <a:cubicBezTo>
                  <a:pt x="12" y="0"/>
                  <a:pt x="12" y="0"/>
                  <a:pt x="12"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1" name="Freeform 20231"/>
          <p:cNvSpPr>
            <a:spLocks noEditPoints="1"/>
          </p:cNvSpPr>
          <p:nvPr/>
        </p:nvSpPr>
        <p:spPr bwMode="auto">
          <a:xfrm>
            <a:off x="6222085" y="3151525"/>
            <a:ext cx="685037" cy="6407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2" name="Freeform 20259"/>
          <p:cNvSpPr/>
          <p:nvPr/>
        </p:nvSpPr>
        <p:spPr bwMode="auto">
          <a:xfrm>
            <a:off x="6150416" y="4177126"/>
            <a:ext cx="89702" cy="89702"/>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3" name="Freeform 20260"/>
          <p:cNvSpPr/>
          <p:nvPr/>
        </p:nvSpPr>
        <p:spPr bwMode="auto">
          <a:xfrm>
            <a:off x="5969007" y="3294637"/>
            <a:ext cx="57128" cy="56628"/>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a:ea typeface="微软雅黑" panose="020B0503020204020204" charset="-122"/>
              <a:sym typeface="Arial" panose="020B0604020202020204"/>
            </a:endParaRPr>
          </a:p>
        </p:txBody>
      </p:sp>
      <p:sp>
        <p:nvSpPr>
          <p:cNvPr id="154" name="Freeform 20262"/>
          <p:cNvSpPr/>
          <p:nvPr/>
        </p:nvSpPr>
        <p:spPr bwMode="auto">
          <a:xfrm>
            <a:off x="6351871" y="3232998"/>
            <a:ext cx="52117" cy="51115"/>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rgbClr val="E5E5E5"/>
          </a:solidFill>
          <a:ln w="9525">
            <a:solidFill>
              <a:schemeClr val="tx2">
                <a:alpha val="50000"/>
              </a:schemeClr>
            </a:solidFill>
            <a:round/>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5" name="Freeform 20263"/>
          <p:cNvSpPr/>
          <p:nvPr/>
        </p:nvSpPr>
        <p:spPr bwMode="auto">
          <a:xfrm>
            <a:off x="6541298" y="3782737"/>
            <a:ext cx="79179" cy="79179"/>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alpha val="45000"/>
            </a:schemeClr>
          </a:solidFill>
          <a:ln>
            <a:solidFill>
              <a:schemeClr val="tx2">
                <a:alpha val="50000"/>
              </a:schemeClr>
            </a:solid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56" name="Freeform 20294"/>
          <p:cNvSpPr/>
          <p:nvPr/>
        </p:nvSpPr>
        <p:spPr bwMode="auto">
          <a:xfrm>
            <a:off x="6234605" y="3575270"/>
            <a:ext cx="59133" cy="58131"/>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a:ea typeface="微软雅黑" panose="020B0503020204020204" charset="-122"/>
              <a:sym typeface="Arial" panose="020B0604020202020204"/>
            </a:endParaRPr>
          </a:p>
        </p:txBody>
      </p:sp>
      <p:sp>
        <p:nvSpPr>
          <p:cNvPr id="157" name="Freeform 20295"/>
          <p:cNvSpPr>
            <a:spLocks noEditPoints="1"/>
          </p:cNvSpPr>
          <p:nvPr/>
        </p:nvSpPr>
        <p:spPr bwMode="auto">
          <a:xfrm>
            <a:off x="6203536" y="3544700"/>
            <a:ext cx="120772" cy="119269"/>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a:ea typeface="微软雅黑" panose="020B0503020204020204" charset="-122"/>
              <a:sym typeface="Arial" panose="020B0604020202020204"/>
            </a:endParaRPr>
          </a:p>
        </p:txBody>
      </p:sp>
      <p:sp>
        <p:nvSpPr>
          <p:cNvPr id="158" name="Freeform 20296"/>
          <p:cNvSpPr/>
          <p:nvPr/>
        </p:nvSpPr>
        <p:spPr bwMode="auto">
          <a:xfrm>
            <a:off x="6480661" y="4407646"/>
            <a:ext cx="58131" cy="59635"/>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alpha val="4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a:ea typeface="微软雅黑" panose="020B0503020204020204" charset="-122"/>
              <a:sym typeface="Arial" panose="020B0604020202020204"/>
            </a:endParaRPr>
          </a:p>
        </p:txBody>
      </p:sp>
      <p:sp>
        <p:nvSpPr>
          <p:cNvPr id="159" name="Freeform 20297"/>
          <p:cNvSpPr>
            <a:spLocks noEditPoints="1"/>
          </p:cNvSpPr>
          <p:nvPr/>
        </p:nvSpPr>
        <p:spPr bwMode="auto">
          <a:xfrm>
            <a:off x="6450092" y="4377076"/>
            <a:ext cx="119269" cy="119770"/>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0" name="Freeform 20298"/>
          <p:cNvSpPr/>
          <p:nvPr/>
        </p:nvSpPr>
        <p:spPr bwMode="auto">
          <a:xfrm>
            <a:off x="6158434" y="3271083"/>
            <a:ext cx="40591" cy="4009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a:ea typeface="微软雅黑" panose="020B0503020204020204" charset="-122"/>
              <a:sym typeface="Arial" panose="020B0604020202020204"/>
            </a:endParaRPr>
          </a:p>
        </p:txBody>
      </p:sp>
      <p:sp>
        <p:nvSpPr>
          <p:cNvPr id="161" name="Freeform 20299"/>
          <p:cNvSpPr>
            <a:spLocks noEditPoints="1"/>
          </p:cNvSpPr>
          <p:nvPr/>
        </p:nvSpPr>
        <p:spPr bwMode="auto">
          <a:xfrm>
            <a:off x="6137387" y="3249535"/>
            <a:ext cx="82687" cy="81684"/>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164" name="Freeform 20541"/>
          <p:cNvSpPr/>
          <p:nvPr/>
        </p:nvSpPr>
        <p:spPr bwMode="auto">
          <a:xfrm>
            <a:off x="6133872" y="3089676"/>
            <a:ext cx="99224" cy="99725"/>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a:ea typeface="微软雅黑" panose="020B0503020204020204" charset="-122"/>
              <a:sym typeface="Arial" panose="020B0604020202020204"/>
            </a:endParaRPr>
          </a:p>
        </p:txBody>
      </p:sp>
      <p:sp>
        <p:nvSpPr>
          <p:cNvPr id="165" name="Freeform 20655"/>
          <p:cNvSpPr/>
          <p:nvPr/>
        </p:nvSpPr>
        <p:spPr bwMode="auto">
          <a:xfrm>
            <a:off x="5412753" y="3944393"/>
            <a:ext cx="724634" cy="722629"/>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6" name="Freeform 20683"/>
          <p:cNvSpPr/>
          <p:nvPr/>
        </p:nvSpPr>
        <p:spPr bwMode="auto">
          <a:xfrm>
            <a:off x="5751009" y="4053849"/>
            <a:ext cx="78177" cy="79179"/>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a:ea typeface="微软雅黑" panose="020B0503020204020204" charset="-122"/>
              <a:sym typeface="Arial" panose="020B0604020202020204"/>
            </a:endParaRPr>
          </a:p>
        </p:txBody>
      </p:sp>
      <p:sp>
        <p:nvSpPr>
          <p:cNvPr id="167" name="Freeform 20684"/>
          <p:cNvSpPr/>
          <p:nvPr/>
        </p:nvSpPr>
        <p:spPr bwMode="auto">
          <a:xfrm>
            <a:off x="5724950" y="3734128"/>
            <a:ext cx="91206" cy="89702"/>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8" name="Freeform 20720"/>
          <p:cNvSpPr/>
          <p:nvPr/>
        </p:nvSpPr>
        <p:spPr bwMode="auto">
          <a:xfrm>
            <a:off x="6333217" y="3827337"/>
            <a:ext cx="53119" cy="53621"/>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Arial" panose="020B0604020202020204"/>
              <a:ea typeface="微软雅黑" panose="020B0503020204020204" charset="-122"/>
              <a:sym typeface="Arial" panose="020B0604020202020204"/>
            </a:endParaRPr>
          </a:p>
        </p:txBody>
      </p:sp>
      <p:sp>
        <p:nvSpPr>
          <p:cNvPr id="169" name="Freeform 20721"/>
          <p:cNvSpPr>
            <a:spLocks noEditPoints="1"/>
          </p:cNvSpPr>
          <p:nvPr/>
        </p:nvSpPr>
        <p:spPr bwMode="auto">
          <a:xfrm>
            <a:off x="6305655" y="3799273"/>
            <a:ext cx="107743" cy="108745"/>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rgbClr val="000000"/>
          </a:solidFill>
          <a:ln w="9525">
            <a:solidFill>
              <a:schemeClr val="tx2">
                <a:alpha val="50000"/>
              </a:schemeClr>
            </a:solidFill>
            <a:round/>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cxnSp>
        <p:nvCxnSpPr>
          <p:cNvPr id="170" name="直接连接符 169"/>
          <p:cNvCxnSpPr>
            <a:stCxn id="168" idx="1"/>
            <a:endCxn id="159" idx="20"/>
          </p:cNvCxnSpPr>
          <p:nvPr/>
        </p:nvCxnSpPr>
        <p:spPr>
          <a:xfrm>
            <a:off x="6348562" y="3875000"/>
            <a:ext cx="141680" cy="5056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53" idx="8"/>
            <a:endCxn id="167" idx="3"/>
          </p:cNvCxnSpPr>
          <p:nvPr/>
        </p:nvCxnSpPr>
        <p:spPr>
          <a:xfrm flipH="1">
            <a:off x="5788913" y="3350085"/>
            <a:ext cx="202707" cy="393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4" idx="3"/>
            <a:endCxn id="169" idx="2"/>
          </p:cNvCxnSpPr>
          <p:nvPr/>
        </p:nvCxnSpPr>
        <p:spPr>
          <a:xfrm>
            <a:off x="6168128" y="3181091"/>
            <a:ext cx="213302" cy="63118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69" idx="0"/>
            <a:endCxn id="166" idx="0"/>
          </p:cNvCxnSpPr>
          <p:nvPr/>
        </p:nvCxnSpPr>
        <p:spPr>
          <a:xfrm flipH="1">
            <a:off x="5820895" y="3896198"/>
            <a:ext cx="516728" cy="2131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5741182" y="4603480"/>
            <a:ext cx="146549" cy="14654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cxnSp>
        <p:nvCxnSpPr>
          <p:cNvPr id="184" name="直接连接符 183"/>
          <p:cNvCxnSpPr>
            <a:stCxn id="154" idx="7"/>
          </p:cNvCxnSpPr>
          <p:nvPr/>
        </p:nvCxnSpPr>
        <p:spPr>
          <a:xfrm flipH="1">
            <a:off x="5965925" y="3281736"/>
            <a:ext cx="401344" cy="6896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45" name="Freeform 20217"/>
          <p:cNvSpPr>
            <a:spLocks noEditPoints="1"/>
          </p:cNvSpPr>
          <p:nvPr/>
        </p:nvSpPr>
        <p:spPr bwMode="auto">
          <a:xfrm>
            <a:off x="5974766" y="3960950"/>
            <a:ext cx="13029" cy="33074"/>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2" name="Freeform 20306"/>
          <p:cNvSpPr/>
          <p:nvPr/>
        </p:nvSpPr>
        <p:spPr bwMode="auto">
          <a:xfrm>
            <a:off x="5947705" y="3957442"/>
            <a:ext cx="34077" cy="34077"/>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163" name="Freeform 20307"/>
          <p:cNvSpPr>
            <a:spLocks noEditPoints="1"/>
          </p:cNvSpPr>
          <p:nvPr/>
        </p:nvSpPr>
        <p:spPr bwMode="auto">
          <a:xfrm>
            <a:off x="5929665" y="3939402"/>
            <a:ext cx="69657" cy="70158"/>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cxnSp>
        <p:nvCxnSpPr>
          <p:cNvPr id="517" name="直接连接符 516"/>
          <p:cNvCxnSpPr>
            <a:stCxn id="165" idx="2"/>
            <a:endCxn id="159" idx="22"/>
          </p:cNvCxnSpPr>
          <p:nvPr/>
        </p:nvCxnSpPr>
        <p:spPr>
          <a:xfrm>
            <a:off x="6137387" y="4367346"/>
            <a:ext cx="322152" cy="38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516990" y="2120456"/>
            <a:ext cx="5157793" cy="4186704"/>
            <a:chOff x="516990" y="2120456"/>
            <a:chExt cx="5157793" cy="4186704"/>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6990" y="2120456"/>
              <a:ext cx="5157793" cy="4186704"/>
            </a:xfrm>
            <a:prstGeom prst="rect">
              <a:avLst/>
            </a:prstGeom>
          </p:spPr>
        </p:pic>
        <p:pic>
          <p:nvPicPr>
            <p:cNvPr id="121" name="图片占位符 118"/>
            <p:cNvPicPr>
              <a:picLocks noChangeAspect="1"/>
            </p:cNvPicPr>
            <p:nvPr/>
          </p:nvPicPr>
          <p:blipFill>
            <a:blip r:embed="rId2" cstate="print">
              <a:extLst>
                <a:ext uri="{28A0092B-C50C-407E-A947-70E740481C1C}">
                  <a14:useLocalDpi xmlns:a14="http://schemas.microsoft.com/office/drawing/2010/main" val="0"/>
                </a:ext>
              </a:extLst>
            </a:blip>
            <a:srcRect t="28787" b="28787"/>
            <a:stretch>
              <a:fillRect/>
            </a:stretch>
          </p:blipFill>
          <p:spPr>
            <a:xfrm>
              <a:off x="866337" y="2409891"/>
              <a:ext cx="4475162" cy="2532062"/>
            </a:xfrm>
            <a:prstGeom prst="rect">
              <a:avLst/>
            </a:prstGeom>
            <a:effectLst>
              <a:innerShdw blurRad="63500" dist="25400" dir="18900000">
                <a:schemeClr val="tx1">
                  <a:lumMod val="50000"/>
                  <a:lumOff val="50000"/>
                  <a:alpha val="50000"/>
                </a:schemeClr>
              </a:innerShdw>
            </a:effectLst>
          </p:spPr>
        </p:pic>
      </p:grpSp>
      <p:sp>
        <p:nvSpPr>
          <p:cNvPr id="62" name="文本框 61"/>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02</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63" name="直接连接符 62"/>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2"/>
          <p:cNvSpPr/>
          <p:nvPr/>
        </p:nvSpPr>
        <p:spPr>
          <a:xfrm>
            <a:off x="8384540" y="175260"/>
            <a:ext cx="1384935" cy="472439"/>
          </a:xfrm>
          <a:prstGeom prst="rect">
            <a:avLst/>
          </a:prstGeom>
        </p:spPr>
        <p:txBody>
          <a:bodyPr wrap="none" lIns="0" tIns="0" rIns="0" bIns="0">
            <a:normAutofit/>
          </a:bodyPr>
          <a:p>
            <a:pPr algn="l"/>
            <a:r>
              <a:rPr lang="zh-CN" altLang="en-US" b="1" dirty="0">
                <a:solidFill>
                  <a:schemeClr val="bg1">
                    <a:lumMod val="50000"/>
                  </a:schemeClr>
                </a:solidFill>
                <a:latin typeface="Arial" panose="020B0604020202020204"/>
                <a:ea typeface="微软雅黑" panose="020B0503020204020204" charset="-122"/>
                <a:sym typeface="Arial" panose="020B0604020202020204"/>
              </a:rPr>
              <a:t>经济可行性</a:t>
            </a:r>
            <a:endParaRPr lang="zh-CN" altLang="en-US" b="1" dirty="0">
              <a:solidFill>
                <a:schemeClr val="bg1">
                  <a:lumMod val="50000"/>
                </a:schemeClr>
              </a:solidFill>
              <a:latin typeface="Arial" panose="020B0604020202020204"/>
              <a:ea typeface="微软雅黑" panose="020B0503020204020204" charset="-122"/>
              <a:sym typeface="Arial" panose="020B0604020202020204"/>
            </a:endParaRPr>
          </a:p>
        </p:txBody>
      </p:sp>
      <p:sp>
        <p:nvSpPr>
          <p:cNvPr id="5" name="文本框 4"/>
          <p:cNvSpPr txBox="1"/>
          <p:nvPr/>
        </p:nvSpPr>
        <p:spPr>
          <a:xfrm>
            <a:off x="7051040" y="694690"/>
            <a:ext cx="4284980" cy="3415030"/>
          </a:xfrm>
          <a:prstGeom prst="rect">
            <a:avLst/>
          </a:prstGeom>
          <a:noFill/>
        </p:spPr>
        <p:txBody>
          <a:bodyPr wrap="square" rtlCol="0">
            <a:spAutoFit/>
          </a:bodyPr>
          <a:p>
            <a:r>
              <a:rPr lang="zh-CN" altLang="en-US">
                <a:solidFill>
                  <a:schemeClr val="bg1">
                    <a:lumMod val="50000"/>
                  </a:schemeClr>
                </a:solidFill>
              </a:rPr>
              <a:t>通过对现有的校园二手网站的主要侧重内容、运营模式等相关信息进行调查收集相，可以总结出比现有的校园二手网站更加合理的模式，更能满足客户的实际需求，从而提高用户的使用效率，节约运营的相应人力、物力成本。在系统的设计开发上，系统采用比较流行的java技术，开发成本相对较低，同时系统对硬件的配置要求也不高。所以，从经济的角度来看，校园二手网站是的开发投入资本远远低于用户获得效益，经济上完全可行。</a:t>
            </a:r>
            <a:endParaRPr lang="zh-CN" altLang="en-US">
              <a:solidFill>
                <a:schemeClr val="bg1">
                  <a:lumMod val="50000"/>
                </a:schemeClr>
              </a:solidFill>
            </a:endParaRPr>
          </a:p>
        </p:txBody>
      </p:sp>
      <p:sp>
        <p:nvSpPr>
          <p:cNvPr id="7" name="Rectangle 2"/>
          <p:cNvSpPr/>
          <p:nvPr/>
        </p:nvSpPr>
        <p:spPr>
          <a:xfrm>
            <a:off x="8224520" y="4194810"/>
            <a:ext cx="1384935" cy="472439"/>
          </a:xfrm>
          <a:prstGeom prst="rect">
            <a:avLst/>
          </a:prstGeom>
        </p:spPr>
        <p:txBody>
          <a:bodyPr wrap="none" lIns="0" tIns="0" rIns="0" bIns="0">
            <a:normAutofit/>
          </a:bodyPr>
          <a:p>
            <a:pPr algn="l"/>
            <a:r>
              <a:rPr lang="zh-CN" altLang="en-US" b="1" dirty="0">
                <a:solidFill>
                  <a:schemeClr val="bg1">
                    <a:lumMod val="50000"/>
                  </a:schemeClr>
                </a:solidFill>
                <a:latin typeface="Arial" panose="020B0604020202020204"/>
                <a:ea typeface="微软雅黑" panose="020B0503020204020204" charset="-122"/>
                <a:sym typeface="Arial" panose="020B0604020202020204"/>
              </a:rPr>
              <a:t>法律可行性</a:t>
            </a:r>
            <a:endParaRPr lang="zh-CN" altLang="en-US" b="1" dirty="0">
              <a:solidFill>
                <a:schemeClr val="bg1">
                  <a:lumMod val="50000"/>
                </a:schemeClr>
              </a:solidFill>
              <a:latin typeface="Arial" panose="020B0604020202020204"/>
              <a:ea typeface="微软雅黑" panose="020B0503020204020204" charset="-122"/>
              <a:sym typeface="Arial" panose="020B0604020202020204"/>
            </a:endParaRPr>
          </a:p>
        </p:txBody>
      </p:sp>
      <p:sp>
        <p:nvSpPr>
          <p:cNvPr id="8" name="文本框 7"/>
          <p:cNvSpPr txBox="1"/>
          <p:nvPr/>
        </p:nvSpPr>
        <p:spPr>
          <a:xfrm>
            <a:off x="7051040" y="4514215"/>
            <a:ext cx="4929505" cy="1753235"/>
          </a:xfrm>
          <a:prstGeom prst="rect">
            <a:avLst/>
          </a:prstGeom>
          <a:noFill/>
        </p:spPr>
        <p:txBody>
          <a:bodyPr wrap="square" rtlCol="0">
            <a:spAutoFit/>
          </a:bodyPr>
          <a:p>
            <a:r>
              <a:rPr lang="zh-CN" altLang="en-US">
                <a:solidFill>
                  <a:schemeClr val="bg1">
                    <a:lumMod val="50000"/>
                  </a:schemeClr>
                </a:solidFill>
              </a:rPr>
              <a:t>校园二手网站从调研、需求分许、数据库设计、系统开发到检测完善都是由本人自己完成，不存在侵权行为，不触犯相关法律，，所以在法律上讲开发这个系统是完全可行的。</a:t>
            </a:r>
            <a:endParaRPr lang="zh-CN" altLang="en-US">
              <a:solidFill>
                <a:schemeClr val="bg1">
                  <a:lumMod val="50000"/>
                </a:schemeClr>
              </a:solidFill>
            </a:endParaRPr>
          </a:p>
          <a:p>
            <a:r>
              <a:rPr lang="zh-CN" altLang="en-US">
                <a:solidFill>
                  <a:schemeClr val="bg1">
                    <a:lumMod val="50000"/>
                  </a:schemeClr>
                </a:solidFill>
              </a:rPr>
              <a:t>综上所述，本系统的开发从技术上、经济上、时间上以及法律上都是完全可性的。</a:t>
            </a:r>
            <a:endParaRPr lang="zh-CN" altLang="en-US">
              <a:solidFill>
                <a:schemeClr val="bg1">
                  <a:lumMod val="50000"/>
                </a:schemeClr>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1000" fill="hold"/>
                                        <p:tgtEl>
                                          <p:spTgt spid="63"/>
                                        </p:tgtEl>
                                        <p:attrNameLst>
                                          <p:attrName>ppt_w</p:attrName>
                                        </p:attrNameLst>
                                      </p:cBhvr>
                                      <p:tavLst>
                                        <p:tav tm="0">
                                          <p:val>
                                            <p:fltVal val="0"/>
                                          </p:val>
                                        </p:tav>
                                        <p:tav tm="100000">
                                          <p:val>
                                            <p:strVal val="#ppt_w"/>
                                          </p:val>
                                        </p:tav>
                                      </p:tavLst>
                                    </p:anim>
                                    <p:anim calcmode="lin" valueType="num">
                                      <p:cBhvr>
                                        <p:cTn id="8" dur="1000" fill="hold"/>
                                        <p:tgtEl>
                                          <p:spTgt spid="63"/>
                                        </p:tgtEl>
                                        <p:attrNameLst>
                                          <p:attrName>ppt_h</p:attrName>
                                        </p:attrNameLst>
                                      </p:cBhvr>
                                      <p:tavLst>
                                        <p:tav tm="0">
                                          <p:val>
                                            <p:fltVal val="0"/>
                                          </p:val>
                                        </p:tav>
                                        <p:tav tm="100000">
                                          <p:val>
                                            <p:strVal val="#ppt_h"/>
                                          </p:val>
                                        </p:tav>
                                      </p:tavLst>
                                    </p:anim>
                                    <p:anim calcmode="lin" valueType="num">
                                      <p:cBhvr>
                                        <p:cTn id="9" dur="1000" fill="hold"/>
                                        <p:tgtEl>
                                          <p:spTgt spid="63"/>
                                        </p:tgtEl>
                                        <p:attrNameLst>
                                          <p:attrName>style.rotation</p:attrName>
                                        </p:attrNameLst>
                                      </p:cBhvr>
                                      <p:tavLst>
                                        <p:tav tm="0">
                                          <p:val>
                                            <p:fltVal val="90"/>
                                          </p:val>
                                        </p:tav>
                                        <p:tav tm="100000">
                                          <p:val>
                                            <p:fltVal val="0"/>
                                          </p:val>
                                        </p:tav>
                                      </p:tavLst>
                                    </p:anim>
                                    <p:animEffect transition="in" filter="fade">
                                      <p:cBhvr>
                                        <p:cTn id="10" dur="1000"/>
                                        <p:tgtEl>
                                          <p:spTgt spid="6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2"/>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63" presetClass="path" presetSubtype="0" decel="50000" fill="hold" nodeType="withEffect">
                                  <p:stCondLst>
                                    <p:cond delay="0"/>
                                  </p:stCondLst>
                                  <p:childTnLst>
                                    <p:animMotion origin="layout" path="M 0.01523 3.7037E-6 L -0.10886 3.7037E-6 " pathEditMode="relative" rAng="0" ptsTypes="AA">
                                      <p:cBhvr>
                                        <p:cTn id="20" dur="750" spd="-100000" fill="hold"/>
                                        <p:tgtEl>
                                          <p:spTgt spid="6"/>
                                        </p:tgtEl>
                                        <p:attrNameLst>
                                          <p:attrName>ppt_x</p:attrName>
                                          <p:attrName>ppt_y</p:attrName>
                                        </p:attrNameLst>
                                      </p:cBhvr>
                                      <p:rCtr x="-6211" y="0"/>
                                    </p:animMotion>
                                  </p:childTnLst>
                                </p:cTn>
                              </p:par>
                              <p:par>
                                <p:cTn id="21" presetID="35" presetClass="path" presetSubtype="0" accel="50000" decel="50000" fill="hold" nodeType="withEffect">
                                  <p:stCondLst>
                                    <p:cond delay="750"/>
                                  </p:stCondLst>
                                  <p:childTnLst>
                                    <p:animMotion origin="layout" path="M 0.01601 3.7037E-6 L 1.45833E-6 3.7037E-6 " pathEditMode="relative" rAng="0" ptsTypes="AA">
                                      <p:cBhvr>
                                        <p:cTn id="22" dur="750" fill="hold"/>
                                        <p:tgtEl>
                                          <p:spTgt spid="6"/>
                                        </p:tgtEl>
                                        <p:attrNameLst>
                                          <p:attrName>ppt_x</p:attrName>
                                          <p:attrName>ppt_y</p:attrName>
                                        </p:attrNameLst>
                                      </p:cBhvr>
                                      <p:rCtr x="-807" y="0"/>
                                    </p:animMotion>
                                  </p:childTnLst>
                                </p:cTn>
                              </p:par>
                              <p:par>
                                <p:cTn id="23" presetID="31" presetClass="entr" presetSubtype="0" fill="hold" grpId="0" nodeType="withEffect">
                                  <p:stCondLst>
                                    <p:cond delay="500"/>
                                  </p:stCondLst>
                                  <p:childTnLst>
                                    <p:set>
                                      <p:cBhvr>
                                        <p:cTn id="24" dur="1" fill="hold">
                                          <p:stCondLst>
                                            <p:cond delay="0"/>
                                          </p:stCondLst>
                                        </p:cTn>
                                        <p:tgtEl>
                                          <p:spTgt spid="132"/>
                                        </p:tgtEl>
                                        <p:attrNameLst>
                                          <p:attrName>style.visibility</p:attrName>
                                        </p:attrNameLst>
                                      </p:cBhvr>
                                      <p:to>
                                        <p:strVal val="visible"/>
                                      </p:to>
                                    </p:set>
                                    <p:anim calcmode="lin" valueType="num">
                                      <p:cBhvr>
                                        <p:cTn id="25" dur="1000" fill="hold"/>
                                        <p:tgtEl>
                                          <p:spTgt spid="132"/>
                                        </p:tgtEl>
                                        <p:attrNameLst>
                                          <p:attrName>ppt_w</p:attrName>
                                        </p:attrNameLst>
                                      </p:cBhvr>
                                      <p:tavLst>
                                        <p:tav tm="0">
                                          <p:val>
                                            <p:fltVal val="0"/>
                                          </p:val>
                                        </p:tav>
                                        <p:tav tm="100000">
                                          <p:val>
                                            <p:strVal val="#ppt_w"/>
                                          </p:val>
                                        </p:tav>
                                      </p:tavLst>
                                    </p:anim>
                                    <p:anim calcmode="lin" valueType="num">
                                      <p:cBhvr>
                                        <p:cTn id="26" dur="1000" fill="hold"/>
                                        <p:tgtEl>
                                          <p:spTgt spid="132"/>
                                        </p:tgtEl>
                                        <p:attrNameLst>
                                          <p:attrName>ppt_h</p:attrName>
                                        </p:attrNameLst>
                                      </p:cBhvr>
                                      <p:tavLst>
                                        <p:tav tm="0">
                                          <p:val>
                                            <p:fltVal val="0"/>
                                          </p:val>
                                        </p:tav>
                                        <p:tav tm="100000">
                                          <p:val>
                                            <p:strVal val="#ppt_h"/>
                                          </p:val>
                                        </p:tav>
                                      </p:tavLst>
                                    </p:anim>
                                    <p:anim calcmode="lin" valueType="num">
                                      <p:cBhvr>
                                        <p:cTn id="27" dur="1000" fill="hold"/>
                                        <p:tgtEl>
                                          <p:spTgt spid="132"/>
                                        </p:tgtEl>
                                        <p:attrNameLst>
                                          <p:attrName>style.rotation</p:attrName>
                                        </p:attrNameLst>
                                      </p:cBhvr>
                                      <p:tavLst>
                                        <p:tav tm="0">
                                          <p:val>
                                            <p:fltVal val="90"/>
                                          </p:val>
                                        </p:tav>
                                        <p:tav tm="100000">
                                          <p:val>
                                            <p:fltVal val="0"/>
                                          </p:val>
                                        </p:tav>
                                      </p:tavLst>
                                    </p:anim>
                                    <p:animEffect transition="in" filter="fade">
                                      <p:cBhvr>
                                        <p:cTn id="28" dur="1000"/>
                                        <p:tgtEl>
                                          <p:spTgt spid="132"/>
                                        </p:tgtEl>
                                      </p:cBhvr>
                                    </p:animEffect>
                                  </p:childTnLst>
                                </p:cTn>
                              </p:par>
                              <p:par>
                                <p:cTn id="29" presetID="31" presetClass="entr" presetSubtype="0" fill="hold" grpId="0" nodeType="withEffect">
                                  <p:stCondLst>
                                    <p:cond delay="500"/>
                                  </p:stCondLst>
                                  <p:childTnLst>
                                    <p:set>
                                      <p:cBhvr>
                                        <p:cTn id="30" dur="1" fill="hold">
                                          <p:stCondLst>
                                            <p:cond delay="0"/>
                                          </p:stCondLst>
                                        </p:cTn>
                                        <p:tgtEl>
                                          <p:spTgt spid="133"/>
                                        </p:tgtEl>
                                        <p:attrNameLst>
                                          <p:attrName>style.visibility</p:attrName>
                                        </p:attrNameLst>
                                      </p:cBhvr>
                                      <p:to>
                                        <p:strVal val="visible"/>
                                      </p:to>
                                    </p:set>
                                    <p:anim calcmode="lin" valueType="num">
                                      <p:cBhvr>
                                        <p:cTn id="31" dur="1000" fill="hold"/>
                                        <p:tgtEl>
                                          <p:spTgt spid="133"/>
                                        </p:tgtEl>
                                        <p:attrNameLst>
                                          <p:attrName>ppt_w</p:attrName>
                                        </p:attrNameLst>
                                      </p:cBhvr>
                                      <p:tavLst>
                                        <p:tav tm="0">
                                          <p:val>
                                            <p:fltVal val="0"/>
                                          </p:val>
                                        </p:tav>
                                        <p:tav tm="100000">
                                          <p:val>
                                            <p:strVal val="#ppt_w"/>
                                          </p:val>
                                        </p:tav>
                                      </p:tavLst>
                                    </p:anim>
                                    <p:anim calcmode="lin" valueType="num">
                                      <p:cBhvr>
                                        <p:cTn id="32" dur="1000" fill="hold"/>
                                        <p:tgtEl>
                                          <p:spTgt spid="133"/>
                                        </p:tgtEl>
                                        <p:attrNameLst>
                                          <p:attrName>ppt_h</p:attrName>
                                        </p:attrNameLst>
                                      </p:cBhvr>
                                      <p:tavLst>
                                        <p:tav tm="0">
                                          <p:val>
                                            <p:fltVal val="0"/>
                                          </p:val>
                                        </p:tav>
                                        <p:tav tm="100000">
                                          <p:val>
                                            <p:strVal val="#ppt_h"/>
                                          </p:val>
                                        </p:tav>
                                      </p:tavLst>
                                    </p:anim>
                                    <p:anim calcmode="lin" valueType="num">
                                      <p:cBhvr>
                                        <p:cTn id="33" dur="1000" fill="hold"/>
                                        <p:tgtEl>
                                          <p:spTgt spid="133"/>
                                        </p:tgtEl>
                                        <p:attrNameLst>
                                          <p:attrName>style.rotation</p:attrName>
                                        </p:attrNameLst>
                                      </p:cBhvr>
                                      <p:tavLst>
                                        <p:tav tm="0">
                                          <p:val>
                                            <p:fltVal val="90"/>
                                          </p:val>
                                        </p:tav>
                                        <p:tav tm="100000">
                                          <p:val>
                                            <p:fltVal val="0"/>
                                          </p:val>
                                        </p:tav>
                                      </p:tavLst>
                                    </p:anim>
                                    <p:animEffect transition="in" filter="fade">
                                      <p:cBhvr>
                                        <p:cTn id="34" dur="1000"/>
                                        <p:tgtEl>
                                          <p:spTgt spid="133"/>
                                        </p:tgtEl>
                                      </p:cBhvr>
                                    </p:animEffect>
                                  </p:childTnLst>
                                </p:cTn>
                              </p:par>
                              <p:par>
                                <p:cTn id="35" presetID="31" presetClass="entr" presetSubtype="0" fill="hold" grpId="0" nodeType="withEffect">
                                  <p:stCondLst>
                                    <p:cond delay="500"/>
                                  </p:stCondLst>
                                  <p:childTnLst>
                                    <p:set>
                                      <p:cBhvr>
                                        <p:cTn id="36" dur="1" fill="hold">
                                          <p:stCondLst>
                                            <p:cond delay="0"/>
                                          </p:stCondLst>
                                        </p:cTn>
                                        <p:tgtEl>
                                          <p:spTgt spid="134"/>
                                        </p:tgtEl>
                                        <p:attrNameLst>
                                          <p:attrName>style.visibility</p:attrName>
                                        </p:attrNameLst>
                                      </p:cBhvr>
                                      <p:to>
                                        <p:strVal val="visible"/>
                                      </p:to>
                                    </p:set>
                                    <p:anim calcmode="lin" valueType="num">
                                      <p:cBhvr>
                                        <p:cTn id="37" dur="1000" fill="hold"/>
                                        <p:tgtEl>
                                          <p:spTgt spid="134"/>
                                        </p:tgtEl>
                                        <p:attrNameLst>
                                          <p:attrName>ppt_w</p:attrName>
                                        </p:attrNameLst>
                                      </p:cBhvr>
                                      <p:tavLst>
                                        <p:tav tm="0">
                                          <p:val>
                                            <p:fltVal val="0"/>
                                          </p:val>
                                        </p:tav>
                                        <p:tav tm="100000">
                                          <p:val>
                                            <p:strVal val="#ppt_w"/>
                                          </p:val>
                                        </p:tav>
                                      </p:tavLst>
                                    </p:anim>
                                    <p:anim calcmode="lin" valueType="num">
                                      <p:cBhvr>
                                        <p:cTn id="38" dur="1000" fill="hold"/>
                                        <p:tgtEl>
                                          <p:spTgt spid="134"/>
                                        </p:tgtEl>
                                        <p:attrNameLst>
                                          <p:attrName>ppt_h</p:attrName>
                                        </p:attrNameLst>
                                      </p:cBhvr>
                                      <p:tavLst>
                                        <p:tav tm="0">
                                          <p:val>
                                            <p:fltVal val="0"/>
                                          </p:val>
                                        </p:tav>
                                        <p:tav tm="100000">
                                          <p:val>
                                            <p:strVal val="#ppt_h"/>
                                          </p:val>
                                        </p:tav>
                                      </p:tavLst>
                                    </p:anim>
                                    <p:anim calcmode="lin" valueType="num">
                                      <p:cBhvr>
                                        <p:cTn id="39" dur="1000" fill="hold"/>
                                        <p:tgtEl>
                                          <p:spTgt spid="134"/>
                                        </p:tgtEl>
                                        <p:attrNameLst>
                                          <p:attrName>style.rotation</p:attrName>
                                        </p:attrNameLst>
                                      </p:cBhvr>
                                      <p:tavLst>
                                        <p:tav tm="0">
                                          <p:val>
                                            <p:fltVal val="90"/>
                                          </p:val>
                                        </p:tav>
                                        <p:tav tm="100000">
                                          <p:val>
                                            <p:fltVal val="0"/>
                                          </p:val>
                                        </p:tav>
                                      </p:tavLst>
                                    </p:anim>
                                    <p:animEffect transition="in" filter="fade">
                                      <p:cBhvr>
                                        <p:cTn id="40" dur="1000"/>
                                        <p:tgtEl>
                                          <p:spTgt spid="134"/>
                                        </p:tgtEl>
                                      </p:cBhvr>
                                    </p:animEffect>
                                  </p:childTnLst>
                                </p:cTn>
                              </p:par>
                              <p:par>
                                <p:cTn id="41" presetID="31" presetClass="entr" presetSubtype="0" fill="hold" grpId="0" nodeType="withEffect">
                                  <p:stCondLst>
                                    <p:cond delay="500"/>
                                  </p:stCondLst>
                                  <p:childTnLst>
                                    <p:set>
                                      <p:cBhvr>
                                        <p:cTn id="42" dur="1" fill="hold">
                                          <p:stCondLst>
                                            <p:cond delay="0"/>
                                          </p:stCondLst>
                                        </p:cTn>
                                        <p:tgtEl>
                                          <p:spTgt spid="135"/>
                                        </p:tgtEl>
                                        <p:attrNameLst>
                                          <p:attrName>style.visibility</p:attrName>
                                        </p:attrNameLst>
                                      </p:cBhvr>
                                      <p:to>
                                        <p:strVal val="visible"/>
                                      </p:to>
                                    </p:set>
                                    <p:anim calcmode="lin" valueType="num">
                                      <p:cBhvr>
                                        <p:cTn id="43" dur="1000" fill="hold"/>
                                        <p:tgtEl>
                                          <p:spTgt spid="135"/>
                                        </p:tgtEl>
                                        <p:attrNameLst>
                                          <p:attrName>ppt_w</p:attrName>
                                        </p:attrNameLst>
                                      </p:cBhvr>
                                      <p:tavLst>
                                        <p:tav tm="0">
                                          <p:val>
                                            <p:fltVal val="0"/>
                                          </p:val>
                                        </p:tav>
                                        <p:tav tm="100000">
                                          <p:val>
                                            <p:strVal val="#ppt_w"/>
                                          </p:val>
                                        </p:tav>
                                      </p:tavLst>
                                    </p:anim>
                                    <p:anim calcmode="lin" valueType="num">
                                      <p:cBhvr>
                                        <p:cTn id="44" dur="1000" fill="hold"/>
                                        <p:tgtEl>
                                          <p:spTgt spid="135"/>
                                        </p:tgtEl>
                                        <p:attrNameLst>
                                          <p:attrName>ppt_h</p:attrName>
                                        </p:attrNameLst>
                                      </p:cBhvr>
                                      <p:tavLst>
                                        <p:tav tm="0">
                                          <p:val>
                                            <p:fltVal val="0"/>
                                          </p:val>
                                        </p:tav>
                                        <p:tav tm="100000">
                                          <p:val>
                                            <p:strVal val="#ppt_h"/>
                                          </p:val>
                                        </p:tav>
                                      </p:tavLst>
                                    </p:anim>
                                    <p:anim calcmode="lin" valueType="num">
                                      <p:cBhvr>
                                        <p:cTn id="45" dur="1000" fill="hold"/>
                                        <p:tgtEl>
                                          <p:spTgt spid="135"/>
                                        </p:tgtEl>
                                        <p:attrNameLst>
                                          <p:attrName>style.rotation</p:attrName>
                                        </p:attrNameLst>
                                      </p:cBhvr>
                                      <p:tavLst>
                                        <p:tav tm="0">
                                          <p:val>
                                            <p:fltVal val="90"/>
                                          </p:val>
                                        </p:tav>
                                        <p:tav tm="100000">
                                          <p:val>
                                            <p:fltVal val="0"/>
                                          </p:val>
                                        </p:tav>
                                      </p:tavLst>
                                    </p:anim>
                                    <p:animEffect transition="in" filter="fade">
                                      <p:cBhvr>
                                        <p:cTn id="46" dur="1000"/>
                                        <p:tgtEl>
                                          <p:spTgt spid="135"/>
                                        </p:tgtEl>
                                      </p:cBhvr>
                                    </p:animEffect>
                                  </p:childTnLst>
                                </p:cTn>
                              </p:par>
                              <p:par>
                                <p:cTn id="47" presetID="31" presetClass="entr" presetSubtype="0" fill="hold" grpId="0" nodeType="withEffect">
                                  <p:stCondLst>
                                    <p:cond delay="500"/>
                                  </p:stCondLst>
                                  <p:childTnLst>
                                    <p:set>
                                      <p:cBhvr>
                                        <p:cTn id="48" dur="1" fill="hold">
                                          <p:stCondLst>
                                            <p:cond delay="0"/>
                                          </p:stCondLst>
                                        </p:cTn>
                                        <p:tgtEl>
                                          <p:spTgt spid="136"/>
                                        </p:tgtEl>
                                        <p:attrNameLst>
                                          <p:attrName>style.visibility</p:attrName>
                                        </p:attrNameLst>
                                      </p:cBhvr>
                                      <p:to>
                                        <p:strVal val="visible"/>
                                      </p:to>
                                    </p:set>
                                    <p:anim calcmode="lin" valueType="num">
                                      <p:cBhvr>
                                        <p:cTn id="49" dur="1000" fill="hold"/>
                                        <p:tgtEl>
                                          <p:spTgt spid="136"/>
                                        </p:tgtEl>
                                        <p:attrNameLst>
                                          <p:attrName>ppt_w</p:attrName>
                                        </p:attrNameLst>
                                      </p:cBhvr>
                                      <p:tavLst>
                                        <p:tav tm="0">
                                          <p:val>
                                            <p:fltVal val="0"/>
                                          </p:val>
                                        </p:tav>
                                        <p:tav tm="100000">
                                          <p:val>
                                            <p:strVal val="#ppt_w"/>
                                          </p:val>
                                        </p:tav>
                                      </p:tavLst>
                                    </p:anim>
                                    <p:anim calcmode="lin" valueType="num">
                                      <p:cBhvr>
                                        <p:cTn id="50" dur="1000" fill="hold"/>
                                        <p:tgtEl>
                                          <p:spTgt spid="136"/>
                                        </p:tgtEl>
                                        <p:attrNameLst>
                                          <p:attrName>ppt_h</p:attrName>
                                        </p:attrNameLst>
                                      </p:cBhvr>
                                      <p:tavLst>
                                        <p:tav tm="0">
                                          <p:val>
                                            <p:fltVal val="0"/>
                                          </p:val>
                                        </p:tav>
                                        <p:tav tm="100000">
                                          <p:val>
                                            <p:strVal val="#ppt_h"/>
                                          </p:val>
                                        </p:tav>
                                      </p:tavLst>
                                    </p:anim>
                                    <p:anim calcmode="lin" valueType="num">
                                      <p:cBhvr>
                                        <p:cTn id="51" dur="1000" fill="hold"/>
                                        <p:tgtEl>
                                          <p:spTgt spid="136"/>
                                        </p:tgtEl>
                                        <p:attrNameLst>
                                          <p:attrName>style.rotation</p:attrName>
                                        </p:attrNameLst>
                                      </p:cBhvr>
                                      <p:tavLst>
                                        <p:tav tm="0">
                                          <p:val>
                                            <p:fltVal val="90"/>
                                          </p:val>
                                        </p:tav>
                                        <p:tav tm="100000">
                                          <p:val>
                                            <p:fltVal val="0"/>
                                          </p:val>
                                        </p:tav>
                                      </p:tavLst>
                                    </p:anim>
                                    <p:animEffect transition="in" filter="fade">
                                      <p:cBhvr>
                                        <p:cTn id="52" dur="1000"/>
                                        <p:tgtEl>
                                          <p:spTgt spid="136"/>
                                        </p:tgtEl>
                                      </p:cBhvr>
                                    </p:animEffect>
                                  </p:childTnLst>
                                </p:cTn>
                              </p:par>
                              <p:par>
                                <p:cTn id="53" presetID="31"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37"/>
                                        </p:tgtEl>
                                        <p:attrNameLst>
                                          <p:attrName>style.visibility</p:attrName>
                                        </p:attrNameLst>
                                      </p:cBhvr>
                                      <p:to>
                                        <p:strVal val="visible"/>
                                      </p:to>
                                    </p:set>
                                    <p:anim calcmode="lin" valueType="num">
                                      <p:cBhvr>
                                        <p:cTn id="55" dur="1000" fill="hold"/>
                                        <p:tgtEl>
                                          <p:spTgt spid="137"/>
                                        </p:tgtEl>
                                        <p:attrNameLst>
                                          <p:attrName>ppt_w</p:attrName>
                                        </p:attrNameLst>
                                      </p:cBhvr>
                                      <p:tavLst>
                                        <p:tav tm="0">
                                          <p:val>
                                            <p:fltVal val="0"/>
                                          </p:val>
                                        </p:tav>
                                        <p:tav tm="100000">
                                          <p:val>
                                            <p:strVal val="#ppt_w"/>
                                          </p:val>
                                        </p:tav>
                                      </p:tavLst>
                                    </p:anim>
                                    <p:anim calcmode="lin" valueType="num">
                                      <p:cBhvr>
                                        <p:cTn id="56" dur="1000" fill="hold"/>
                                        <p:tgtEl>
                                          <p:spTgt spid="137"/>
                                        </p:tgtEl>
                                        <p:attrNameLst>
                                          <p:attrName>ppt_h</p:attrName>
                                        </p:attrNameLst>
                                      </p:cBhvr>
                                      <p:tavLst>
                                        <p:tav tm="0">
                                          <p:val>
                                            <p:fltVal val="0"/>
                                          </p:val>
                                        </p:tav>
                                        <p:tav tm="100000">
                                          <p:val>
                                            <p:strVal val="#ppt_h"/>
                                          </p:val>
                                        </p:tav>
                                      </p:tavLst>
                                    </p:anim>
                                    <p:anim calcmode="lin" valueType="num">
                                      <p:cBhvr>
                                        <p:cTn id="57" dur="1000" fill="hold"/>
                                        <p:tgtEl>
                                          <p:spTgt spid="137"/>
                                        </p:tgtEl>
                                        <p:attrNameLst>
                                          <p:attrName>style.rotation</p:attrName>
                                        </p:attrNameLst>
                                      </p:cBhvr>
                                      <p:tavLst>
                                        <p:tav tm="0">
                                          <p:val>
                                            <p:fltVal val="90"/>
                                          </p:val>
                                        </p:tav>
                                        <p:tav tm="100000">
                                          <p:val>
                                            <p:fltVal val="0"/>
                                          </p:val>
                                        </p:tav>
                                      </p:tavLst>
                                    </p:anim>
                                    <p:animEffect transition="in" filter="fade">
                                      <p:cBhvr>
                                        <p:cTn id="58" dur="1000"/>
                                        <p:tgtEl>
                                          <p:spTgt spid="137"/>
                                        </p:tgtEl>
                                      </p:cBhvr>
                                    </p:animEffect>
                                  </p:childTnLst>
                                </p:cTn>
                              </p:par>
                              <p:par>
                                <p:cTn id="59" presetID="31" presetClass="entr" presetSubtype="0" fill="hold" grpId="0" nodeType="withEffect">
                                  <p:stCondLst>
                                    <p:cond delay="500"/>
                                  </p:stCondLst>
                                  <p:childTnLst>
                                    <p:set>
                                      <p:cBhvr>
                                        <p:cTn id="60" dur="1" fill="hold">
                                          <p:stCondLst>
                                            <p:cond delay="0"/>
                                          </p:stCondLst>
                                        </p:cTn>
                                        <p:tgtEl>
                                          <p:spTgt spid="138"/>
                                        </p:tgtEl>
                                        <p:attrNameLst>
                                          <p:attrName>style.visibility</p:attrName>
                                        </p:attrNameLst>
                                      </p:cBhvr>
                                      <p:to>
                                        <p:strVal val="visible"/>
                                      </p:to>
                                    </p:set>
                                    <p:anim calcmode="lin" valueType="num">
                                      <p:cBhvr>
                                        <p:cTn id="61" dur="1000" fill="hold"/>
                                        <p:tgtEl>
                                          <p:spTgt spid="138"/>
                                        </p:tgtEl>
                                        <p:attrNameLst>
                                          <p:attrName>ppt_w</p:attrName>
                                        </p:attrNameLst>
                                      </p:cBhvr>
                                      <p:tavLst>
                                        <p:tav tm="0">
                                          <p:val>
                                            <p:fltVal val="0"/>
                                          </p:val>
                                        </p:tav>
                                        <p:tav tm="100000">
                                          <p:val>
                                            <p:strVal val="#ppt_w"/>
                                          </p:val>
                                        </p:tav>
                                      </p:tavLst>
                                    </p:anim>
                                    <p:anim calcmode="lin" valueType="num">
                                      <p:cBhvr>
                                        <p:cTn id="62" dur="1000" fill="hold"/>
                                        <p:tgtEl>
                                          <p:spTgt spid="138"/>
                                        </p:tgtEl>
                                        <p:attrNameLst>
                                          <p:attrName>ppt_h</p:attrName>
                                        </p:attrNameLst>
                                      </p:cBhvr>
                                      <p:tavLst>
                                        <p:tav tm="0">
                                          <p:val>
                                            <p:fltVal val="0"/>
                                          </p:val>
                                        </p:tav>
                                        <p:tav tm="100000">
                                          <p:val>
                                            <p:strVal val="#ppt_h"/>
                                          </p:val>
                                        </p:tav>
                                      </p:tavLst>
                                    </p:anim>
                                    <p:anim calcmode="lin" valueType="num">
                                      <p:cBhvr>
                                        <p:cTn id="63" dur="1000" fill="hold"/>
                                        <p:tgtEl>
                                          <p:spTgt spid="138"/>
                                        </p:tgtEl>
                                        <p:attrNameLst>
                                          <p:attrName>style.rotation</p:attrName>
                                        </p:attrNameLst>
                                      </p:cBhvr>
                                      <p:tavLst>
                                        <p:tav tm="0">
                                          <p:val>
                                            <p:fltVal val="90"/>
                                          </p:val>
                                        </p:tav>
                                        <p:tav tm="100000">
                                          <p:val>
                                            <p:fltVal val="0"/>
                                          </p:val>
                                        </p:tav>
                                      </p:tavLst>
                                    </p:anim>
                                    <p:animEffect transition="in" filter="fade">
                                      <p:cBhvr>
                                        <p:cTn id="64" dur="1000"/>
                                        <p:tgtEl>
                                          <p:spTgt spid="138"/>
                                        </p:tgtEl>
                                      </p:cBhvr>
                                    </p:animEffect>
                                  </p:childTnLst>
                                </p:cTn>
                              </p:par>
                              <p:par>
                                <p:cTn id="65" presetID="31" presetClass="entr" presetSubtype="0" fill="hold" grpId="0" nodeType="withEffect">
                                  <p:stCondLst>
                                    <p:cond delay="500"/>
                                  </p:stCondLst>
                                  <p:childTnLst>
                                    <p:set>
                                      <p:cBhvr>
                                        <p:cTn id="66" dur="1" fill="hold">
                                          <p:stCondLst>
                                            <p:cond delay="0"/>
                                          </p:stCondLst>
                                        </p:cTn>
                                        <p:tgtEl>
                                          <p:spTgt spid="142"/>
                                        </p:tgtEl>
                                        <p:attrNameLst>
                                          <p:attrName>style.visibility</p:attrName>
                                        </p:attrNameLst>
                                      </p:cBhvr>
                                      <p:to>
                                        <p:strVal val="visible"/>
                                      </p:to>
                                    </p:set>
                                    <p:anim calcmode="lin" valueType="num">
                                      <p:cBhvr>
                                        <p:cTn id="67" dur="1000" fill="hold"/>
                                        <p:tgtEl>
                                          <p:spTgt spid="142"/>
                                        </p:tgtEl>
                                        <p:attrNameLst>
                                          <p:attrName>ppt_w</p:attrName>
                                        </p:attrNameLst>
                                      </p:cBhvr>
                                      <p:tavLst>
                                        <p:tav tm="0">
                                          <p:val>
                                            <p:fltVal val="0"/>
                                          </p:val>
                                        </p:tav>
                                        <p:tav tm="100000">
                                          <p:val>
                                            <p:strVal val="#ppt_w"/>
                                          </p:val>
                                        </p:tav>
                                      </p:tavLst>
                                    </p:anim>
                                    <p:anim calcmode="lin" valueType="num">
                                      <p:cBhvr>
                                        <p:cTn id="68" dur="1000" fill="hold"/>
                                        <p:tgtEl>
                                          <p:spTgt spid="142"/>
                                        </p:tgtEl>
                                        <p:attrNameLst>
                                          <p:attrName>ppt_h</p:attrName>
                                        </p:attrNameLst>
                                      </p:cBhvr>
                                      <p:tavLst>
                                        <p:tav tm="0">
                                          <p:val>
                                            <p:fltVal val="0"/>
                                          </p:val>
                                        </p:tav>
                                        <p:tav tm="100000">
                                          <p:val>
                                            <p:strVal val="#ppt_h"/>
                                          </p:val>
                                        </p:tav>
                                      </p:tavLst>
                                    </p:anim>
                                    <p:anim calcmode="lin" valueType="num">
                                      <p:cBhvr>
                                        <p:cTn id="69" dur="1000" fill="hold"/>
                                        <p:tgtEl>
                                          <p:spTgt spid="142"/>
                                        </p:tgtEl>
                                        <p:attrNameLst>
                                          <p:attrName>style.rotation</p:attrName>
                                        </p:attrNameLst>
                                      </p:cBhvr>
                                      <p:tavLst>
                                        <p:tav tm="0">
                                          <p:val>
                                            <p:fltVal val="90"/>
                                          </p:val>
                                        </p:tav>
                                        <p:tav tm="100000">
                                          <p:val>
                                            <p:fltVal val="0"/>
                                          </p:val>
                                        </p:tav>
                                      </p:tavLst>
                                    </p:anim>
                                    <p:animEffect transition="in" filter="fade">
                                      <p:cBhvr>
                                        <p:cTn id="70" dur="1000"/>
                                        <p:tgtEl>
                                          <p:spTgt spid="142"/>
                                        </p:tgtEl>
                                      </p:cBhvr>
                                    </p:animEffect>
                                  </p:childTnLst>
                                </p:cTn>
                              </p:par>
                              <p:par>
                                <p:cTn id="71" presetID="31" presetClass="entr" presetSubtype="0" fill="hold" grpId="0" nodeType="withEffect">
                                  <p:stCondLst>
                                    <p:cond delay="500"/>
                                  </p:stCondLst>
                                  <p:childTnLst>
                                    <p:set>
                                      <p:cBhvr>
                                        <p:cTn id="72" dur="1" fill="hold">
                                          <p:stCondLst>
                                            <p:cond delay="0"/>
                                          </p:stCondLst>
                                        </p:cTn>
                                        <p:tgtEl>
                                          <p:spTgt spid="144"/>
                                        </p:tgtEl>
                                        <p:attrNameLst>
                                          <p:attrName>style.visibility</p:attrName>
                                        </p:attrNameLst>
                                      </p:cBhvr>
                                      <p:to>
                                        <p:strVal val="visible"/>
                                      </p:to>
                                    </p:set>
                                    <p:anim calcmode="lin" valueType="num">
                                      <p:cBhvr>
                                        <p:cTn id="73" dur="1000" fill="hold"/>
                                        <p:tgtEl>
                                          <p:spTgt spid="144"/>
                                        </p:tgtEl>
                                        <p:attrNameLst>
                                          <p:attrName>ppt_w</p:attrName>
                                        </p:attrNameLst>
                                      </p:cBhvr>
                                      <p:tavLst>
                                        <p:tav tm="0">
                                          <p:val>
                                            <p:fltVal val="0"/>
                                          </p:val>
                                        </p:tav>
                                        <p:tav tm="100000">
                                          <p:val>
                                            <p:strVal val="#ppt_w"/>
                                          </p:val>
                                        </p:tav>
                                      </p:tavLst>
                                    </p:anim>
                                    <p:anim calcmode="lin" valueType="num">
                                      <p:cBhvr>
                                        <p:cTn id="74" dur="1000" fill="hold"/>
                                        <p:tgtEl>
                                          <p:spTgt spid="144"/>
                                        </p:tgtEl>
                                        <p:attrNameLst>
                                          <p:attrName>ppt_h</p:attrName>
                                        </p:attrNameLst>
                                      </p:cBhvr>
                                      <p:tavLst>
                                        <p:tav tm="0">
                                          <p:val>
                                            <p:fltVal val="0"/>
                                          </p:val>
                                        </p:tav>
                                        <p:tav tm="100000">
                                          <p:val>
                                            <p:strVal val="#ppt_h"/>
                                          </p:val>
                                        </p:tav>
                                      </p:tavLst>
                                    </p:anim>
                                    <p:anim calcmode="lin" valueType="num">
                                      <p:cBhvr>
                                        <p:cTn id="75" dur="1000" fill="hold"/>
                                        <p:tgtEl>
                                          <p:spTgt spid="144"/>
                                        </p:tgtEl>
                                        <p:attrNameLst>
                                          <p:attrName>style.rotation</p:attrName>
                                        </p:attrNameLst>
                                      </p:cBhvr>
                                      <p:tavLst>
                                        <p:tav tm="0">
                                          <p:val>
                                            <p:fltVal val="90"/>
                                          </p:val>
                                        </p:tav>
                                        <p:tav tm="100000">
                                          <p:val>
                                            <p:fltVal val="0"/>
                                          </p:val>
                                        </p:tav>
                                      </p:tavLst>
                                    </p:anim>
                                    <p:animEffect transition="in" filter="fade">
                                      <p:cBhvr>
                                        <p:cTn id="76" dur="1000"/>
                                        <p:tgtEl>
                                          <p:spTgt spid="144"/>
                                        </p:tgtEl>
                                      </p:cBhvr>
                                    </p:animEffect>
                                  </p:childTnLst>
                                </p:cTn>
                              </p:par>
                              <p:par>
                                <p:cTn id="77" presetID="31" presetClass="entr" presetSubtype="0" fill="hold" grpId="0" nodeType="withEffect">
                                  <p:stCondLst>
                                    <p:cond delay="500"/>
                                  </p:stCondLst>
                                  <p:childTnLst>
                                    <p:set>
                                      <p:cBhvr>
                                        <p:cTn id="78" dur="1" fill="hold">
                                          <p:stCondLst>
                                            <p:cond delay="0"/>
                                          </p:stCondLst>
                                        </p:cTn>
                                        <p:tgtEl>
                                          <p:spTgt spid="146"/>
                                        </p:tgtEl>
                                        <p:attrNameLst>
                                          <p:attrName>style.visibility</p:attrName>
                                        </p:attrNameLst>
                                      </p:cBhvr>
                                      <p:to>
                                        <p:strVal val="visible"/>
                                      </p:to>
                                    </p:set>
                                    <p:anim calcmode="lin" valueType="num">
                                      <p:cBhvr>
                                        <p:cTn id="79" dur="1000" fill="hold"/>
                                        <p:tgtEl>
                                          <p:spTgt spid="146"/>
                                        </p:tgtEl>
                                        <p:attrNameLst>
                                          <p:attrName>ppt_w</p:attrName>
                                        </p:attrNameLst>
                                      </p:cBhvr>
                                      <p:tavLst>
                                        <p:tav tm="0">
                                          <p:val>
                                            <p:fltVal val="0"/>
                                          </p:val>
                                        </p:tav>
                                        <p:tav tm="100000">
                                          <p:val>
                                            <p:strVal val="#ppt_w"/>
                                          </p:val>
                                        </p:tav>
                                      </p:tavLst>
                                    </p:anim>
                                    <p:anim calcmode="lin" valueType="num">
                                      <p:cBhvr>
                                        <p:cTn id="80" dur="1000" fill="hold"/>
                                        <p:tgtEl>
                                          <p:spTgt spid="146"/>
                                        </p:tgtEl>
                                        <p:attrNameLst>
                                          <p:attrName>ppt_h</p:attrName>
                                        </p:attrNameLst>
                                      </p:cBhvr>
                                      <p:tavLst>
                                        <p:tav tm="0">
                                          <p:val>
                                            <p:fltVal val="0"/>
                                          </p:val>
                                        </p:tav>
                                        <p:tav tm="100000">
                                          <p:val>
                                            <p:strVal val="#ppt_h"/>
                                          </p:val>
                                        </p:tav>
                                      </p:tavLst>
                                    </p:anim>
                                    <p:anim calcmode="lin" valueType="num">
                                      <p:cBhvr>
                                        <p:cTn id="81" dur="1000" fill="hold"/>
                                        <p:tgtEl>
                                          <p:spTgt spid="146"/>
                                        </p:tgtEl>
                                        <p:attrNameLst>
                                          <p:attrName>style.rotation</p:attrName>
                                        </p:attrNameLst>
                                      </p:cBhvr>
                                      <p:tavLst>
                                        <p:tav tm="0">
                                          <p:val>
                                            <p:fltVal val="90"/>
                                          </p:val>
                                        </p:tav>
                                        <p:tav tm="100000">
                                          <p:val>
                                            <p:fltVal val="0"/>
                                          </p:val>
                                        </p:tav>
                                      </p:tavLst>
                                    </p:anim>
                                    <p:animEffect transition="in" filter="fade">
                                      <p:cBhvr>
                                        <p:cTn id="82" dur="1000"/>
                                        <p:tgtEl>
                                          <p:spTgt spid="146"/>
                                        </p:tgtEl>
                                      </p:cBhvr>
                                    </p:animEffect>
                                  </p:childTnLst>
                                </p:cTn>
                              </p:par>
                              <p:par>
                                <p:cTn id="83" presetID="31" presetClass="entr" presetSubtype="0" fill="hold" grpId="0" nodeType="withEffect">
                                  <p:stCondLst>
                                    <p:cond delay="500"/>
                                  </p:stCondLst>
                                  <p:childTnLst>
                                    <p:set>
                                      <p:cBhvr>
                                        <p:cTn id="84" dur="1" fill="hold">
                                          <p:stCondLst>
                                            <p:cond delay="0"/>
                                          </p:stCondLst>
                                        </p:cTn>
                                        <p:tgtEl>
                                          <p:spTgt spid="147"/>
                                        </p:tgtEl>
                                        <p:attrNameLst>
                                          <p:attrName>style.visibility</p:attrName>
                                        </p:attrNameLst>
                                      </p:cBhvr>
                                      <p:to>
                                        <p:strVal val="visible"/>
                                      </p:to>
                                    </p:set>
                                    <p:anim calcmode="lin" valueType="num">
                                      <p:cBhvr>
                                        <p:cTn id="85" dur="1000" fill="hold"/>
                                        <p:tgtEl>
                                          <p:spTgt spid="147"/>
                                        </p:tgtEl>
                                        <p:attrNameLst>
                                          <p:attrName>ppt_w</p:attrName>
                                        </p:attrNameLst>
                                      </p:cBhvr>
                                      <p:tavLst>
                                        <p:tav tm="0">
                                          <p:val>
                                            <p:fltVal val="0"/>
                                          </p:val>
                                        </p:tav>
                                        <p:tav tm="100000">
                                          <p:val>
                                            <p:strVal val="#ppt_w"/>
                                          </p:val>
                                        </p:tav>
                                      </p:tavLst>
                                    </p:anim>
                                    <p:anim calcmode="lin" valueType="num">
                                      <p:cBhvr>
                                        <p:cTn id="86" dur="1000" fill="hold"/>
                                        <p:tgtEl>
                                          <p:spTgt spid="147"/>
                                        </p:tgtEl>
                                        <p:attrNameLst>
                                          <p:attrName>ppt_h</p:attrName>
                                        </p:attrNameLst>
                                      </p:cBhvr>
                                      <p:tavLst>
                                        <p:tav tm="0">
                                          <p:val>
                                            <p:fltVal val="0"/>
                                          </p:val>
                                        </p:tav>
                                        <p:tav tm="100000">
                                          <p:val>
                                            <p:strVal val="#ppt_h"/>
                                          </p:val>
                                        </p:tav>
                                      </p:tavLst>
                                    </p:anim>
                                    <p:anim calcmode="lin" valueType="num">
                                      <p:cBhvr>
                                        <p:cTn id="87" dur="1000" fill="hold"/>
                                        <p:tgtEl>
                                          <p:spTgt spid="147"/>
                                        </p:tgtEl>
                                        <p:attrNameLst>
                                          <p:attrName>style.rotation</p:attrName>
                                        </p:attrNameLst>
                                      </p:cBhvr>
                                      <p:tavLst>
                                        <p:tav tm="0">
                                          <p:val>
                                            <p:fltVal val="90"/>
                                          </p:val>
                                        </p:tav>
                                        <p:tav tm="100000">
                                          <p:val>
                                            <p:fltVal val="0"/>
                                          </p:val>
                                        </p:tav>
                                      </p:tavLst>
                                    </p:anim>
                                    <p:animEffect transition="in" filter="fade">
                                      <p:cBhvr>
                                        <p:cTn id="88" dur="1000"/>
                                        <p:tgtEl>
                                          <p:spTgt spid="147"/>
                                        </p:tgtEl>
                                      </p:cBhvr>
                                    </p:animEffect>
                                  </p:childTnLst>
                                </p:cTn>
                              </p:par>
                              <p:par>
                                <p:cTn id="89" presetID="31" presetClass="entr" presetSubtype="0" fill="hold" grpId="0" nodeType="withEffect">
                                  <p:stCondLst>
                                    <p:cond delay="500"/>
                                  </p:stCondLst>
                                  <p:childTnLst>
                                    <p:set>
                                      <p:cBhvr>
                                        <p:cTn id="90" dur="1" fill="hold">
                                          <p:stCondLst>
                                            <p:cond delay="0"/>
                                          </p:stCondLst>
                                        </p:cTn>
                                        <p:tgtEl>
                                          <p:spTgt spid="149"/>
                                        </p:tgtEl>
                                        <p:attrNameLst>
                                          <p:attrName>style.visibility</p:attrName>
                                        </p:attrNameLst>
                                      </p:cBhvr>
                                      <p:to>
                                        <p:strVal val="visible"/>
                                      </p:to>
                                    </p:set>
                                    <p:anim calcmode="lin" valueType="num">
                                      <p:cBhvr>
                                        <p:cTn id="91" dur="1000" fill="hold"/>
                                        <p:tgtEl>
                                          <p:spTgt spid="149"/>
                                        </p:tgtEl>
                                        <p:attrNameLst>
                                          <p:attrName>ppt_w</p:attrName>
                                        </p:attrNameLst>
                                      </p:cBhvr>
                                      <p:tavLst>
                                        <p:tav tm="0">
                                          <p:val>
                                            <p:fltVal val="0"/>
                                          </p:val>
                                        </p:tav>
                                        <p:tav tm="100000">
                                          <p:val>
                                            <p:strVal val="#ppt_w"/>
                                          </p:val>
                                        </p:tav>
                                      </p:tavLst>
                                    </p:anim>
                                    <p:anim calcmode="lin" valueType="num">
                                      <p:cBhvr>
                                        <p:cTn id="92" dur="1000" fill="hold"/>
                                        <p:tgtEl>
                                          <p:spTgt spid="149"/>
                                        </p:tgtEl>
                                        <p:attrNameLst>
                                          <p:attrName>ppt_h</p:attrName>
                                        </p:attrNameLst>
                                      </p:cBhvr>
                                      <p:tavLst>
                                        <p:tav tm="0">
                                          <p:val>
                                            <p:fltVal val="0"/>
                                          </p:val>
                                        </p:tav>
                                        <p:tav tm="100000">
                                          <p:val>
                                            <p:strVal val="#ppt_h"/>
                                          </p:val>
                                        </p:tav>
                                      </p:tavLst>
                                    </p:anim>
                                    <p:anim calcmode="lin" valueType="num">
                                      <p:cBhvr>
                                        <p:cTn id="93" dur="1000" fill="hold"/>
                                        <p:tgtEl>
                                          <p:spTgt spid="149"/>
                                        </p:tgtEl>
                                        <p:attrNameLst>
                                          <p:attrName>style.rotation</p:attrName>
                                        </p:attrNameLst>
                                      </p:cBhvr>
                                      <p:tavLst>
                                        <p:tav tm="0">
                                          <p:val>
                                            <p:fltVal val="90"/>
                                          </p:val>
                                        </p:tav>
                                        <p:tav tm="100000">
                                          <p:val>
                                            <p:fltVal val="0"/>
                                          </p:val>
                                        </p:tav>
                                      </p:tavLst>
                                    </p:anim>
                                    <p:animEffect transition="in" filter="fade">
                                      <p:cBhvr>
                                        <p:cTn id="94" dur="1000"/>
                                        <p:tgtEl>
                                          <p:spTgt spid="149"/>
                                        </p:tgtEl>
                                      </p:cBhvr>
                                    </p:animEffect>
                                  </p:childTnLst>
                                </p:cTn>
                              </p:par>
                              <p:par>
                                <p:cTn id="95" presetID="31" presetClass="entr" presetSubtype="0" fill="hold" grpId="0" nodeType="withEffect">
                                  <p:stCondLst>
                                    <p:cond delay="500"/>
                                  </p:stCondLst>
                                  <p:childTnLst>
                                    <p:set>
                                      <p:cBhvr>
                                        <p:cTn id="96" dur="1" fill="hold">
                                          <p:stCondLst>
                                            <p:cond delay="0"/>
                                          </p:stCondLst>
                                        </p:cTn>
                                        <p:tgtEl>
                                          <p:spTgt spid="150"/>
                                        </p:tgtEl>
                                        <p:attrNameLst>
                                          <p:attrName>style.visibility</p:attrName>
                                        </p:attrNameLst>
                                      </p:cBhvr>
                                      <p:to>
                                        <p:strVal val="visible"/>
                                      </p:to>
                                    </p:set>
                                    <p:anim calcmode="lin" valueType="num">
                                      <p:cBhvr>
                                        <p:cTn id="97" dur="1000" fill="hold"/>
                                        <p:tgtEl>
                                          <p:spTgt spid="150"/>
                                        </p:tgtEl>
                                        <p:attrNameLst>
                                          <p:attrName>ppt_w</p:attrName>
                                        </p:attrNameLst>
                                      </p:cBhvr>
                                      <p:tavLst>
                                        <p:tav tm="0">
                                          <p:val>
                                            <p:fltVal val="0"/>
                                          </p:val>
                                        </p:tav>
                                        <p:tav tm="100000">
                                          <p:val>
                                            <p:strVal val="#ppt_w"/>
                                          </p:val>
                                        </p:tav>
                                      </p:tavLst>
                                    </p:anim>
                                    <p:anim calcmode="lin" valueType="num">
                                      <p:cBhvr>
                                        <p:cTn id="98" dur="1000" fill="hold"/>
                                        <p:tgtEl>
                                          <p:spTgt spid="150"/>
                                        </p:tgtEl>
                                        <p:attrNameLst>
                                          <p:attrName>ppt_h</p:attrName>
                                        </p:attrNameLst>
                                      </p:cBhvr>
                                      <p:tavLst>
                                        <p:tav tm="0">
                                          <p:val>
                                            <p:fltVal val="0"/>
                                          </p:val>
                                        </p:tav>
                                        <p:tav tm="100000">
                                          <p:val>
                                            <p:strVal val="#ppt_h"/>
                                          </p:val>
                                        </p:tav>
                                      </p:tavLst>
                                    </p:anim>
                                    <p:anim calcmode="lin" valueType="num">
                                      <p:cBhvr>
                                        <p:cTn id="99" dur="1000" fill="hold"/>
                                        <p:tgtEl>
                                          <p:spTgt spid="150"/>
                                        </p:tgtEl>
                                        <p:attrNameLst>
                                          <p:attrName>style.rotation</p:attrName>
                                        </p:attrNameLst>
                                      </p:cBhvr>
                                      <p:tavLst>
                                        <p:tav tm="0">
                                          <p:val>
                                            <p:fltVal val="90"/>
                                          </p:val>
                                        </p:tav>
                                        <p:tav tm="100000">
                                          <p:val>
                                            <p:fltVal val="0"/>
                                          </p:val>
                                        </p:tav>
                                      </p:tavLst>
                                    </p:anim>
                                    <p:animEffect transition="in" filter="fade">
                                      <p:cBhvr>
                                        <p:cTn id="100" dur="1000"/>
                                        <p:tgtEl>
                                          <p:spTgt spid="150"/>
                                        </p:tgtEl>
                                      </p:cBhvr>
                                    </p:animEffect>
                                  </p:childTnLst>
                                </p:cTn>
                              </p:par>
                              <p:par>
                                <p:cTn id="101" presetID="31" presetClass="entr" presetSubtype="0" fill="hold" grpId="0" nodeType="withEffect">
                                  <p:stCondLst>
                                    <p:cond delay="500"/>
                                  </p:stCondLst>
                                  <p:childTnLst>
                                    <p:set>
                                      <p:cBhvr>
                                        <p:cTn id="102" dur="1" fill="hold">
                                          <p:stCondLst>
                                            <p:cond delay="0"/>
                                          </p:stCondLst>
                                        </p:cTn>
                                        <p:tgtEl>
                                          <p:spTgt spid="151"/>
                                        </p:tgtEl>
                                        <p:attrNameLst>
                                          <p:attrName>style.visibility</p:attrName>
                                        </p:attrNameLst>
                                      </p:cBhvr>
                                      <p:to>
                                        <p:strVal val="visible"/>
                                      </p:to>
                                    </p:set>
                                    <p:anim calcmode="lin" valueType="num">
                                      <p:cBhvr>
                                        <p:cTn id="103" dur="1000" fill="hold"/>
                                        <p:tgtEl>
                                          <p:spTgt spid="151"/>
                                        </p:tgtEl>
                                        <p:attrNameLst>
                                          <p:attrName>ppt_w</p:attrName>
                                        </p:attrNameLst>
                                      </p:cBhvr>
                                      <p:tavLst>
                                        <p:tav tm="0">
                                          <p:val>
                                            <p:fltVal val="0"/>
                                          </p:val>
                                        </p:tav>
                                        <p:tav tm="100000">
                                          <p:val>
                                            <p:strVal val="#ppt_w"/>
                                          </p:val>
                                        </p:tav>
                                      </p:tavLst>
                                    </p:anim>
                                    <p:anim calcmode="lin" valueType="num">
                                      <p:cBhvr>
                                        <p:cTn id="104" dur="1000" fill="hold"/>
                                        <p:tgtEl>
                                          <p:spTgt spid="151"/>
                                        </p:tgtEl>
                                        <p:attrNameLst>
                                          <p:attrName>ppt_h</p:attrName>
                                        </p:attrNameLst>
                                      </p:cBhvr>
                                      <p:tavLst>
                                        <p:tav tm="0">
                                          <p:val>
                                            <p:fltVal val="0"/>
                                          </p:val>
                                        </p:tav>
                                        <p:tav tm="100000">
                                          <p:val>
                                            <p:strVal val="#ppt_h"/>
                                          </p:val>
                                        </p:tav>
                                      </p:tavLst>
                                    </p:anim>
                                    <p:anim calcmode="lin" valueType="num">
                                      <p:cBhvr>
                                        <p:cTn id="105" dur="1000" fill="hold"/>
                                        <p:tgtEl>
                                          <p:spTgt spid="151"/>
                                        </p:tgtEl>
                                        <p:attrNameLst>
                                          <p:attrName>style.rotation</p:attrName>
                                        </p:attrNameLst>
                                      </p:cBhvr>
                                      <p:tavLst>
                                        <p:tav tm="0">
                                          <p:val>
                                            <p:fltVal val="90"/>
                                          </p:val>
                                        </p:tav>
                                        <p:tav tm="100000">
                                          <p:val>
                                            <p:fltVal val="0"/>
                                          </p:val>
                                        </p:tav>
                                      </p:tavLst>
                                    </p:anim>
                                    <p:animEffect transition="in" filter="fade">
                                      <p:cBhvr>
                                        <p:cTn id="106" dur="1000"/>
                                        <p:tgtEl>
                                          <p:spTgt spid="151"/>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152"/>
                                        </p:tgtEl>
                                        <p:attrNameLst>
                                          <p:attrName>style.visibility</p:attrName>
                                        </p:attrNameLst>
                                      </p:cBhvr>
                                      <p:to>
                                        <p:strVal val="visible"/>
                                      </p:to>
                                    </p:set>
                                    <p:anim calcmode="lin" valueType="num">
                                      <p:cBhvr>
                                        <p:cTn id="109" dur="1000" fill="hold"/>
                                        <p:tgtEl>
                                          <p:spTgt spid="152"/>
                                        </p:tgtEl>
                                        <p:attrNameLst>
                                          <p:attrName>ppt_w</p:attrName>
                                        </p:attrNameLst>
                                      </p:cBhvr>
                                      <p:tavLst>
                                        <p:tav tm="0">
                                          <p:val>
                                            <p:fltVal val="0"/>
                                          </p:val>
                                        </p:tav>
                                        <p:tav tm="100000">
                                          <p:val>
                                            <p:strVal val="#ppt_w"/>
                                          </p:val>
                                        </p:tav>
                                      </p:tavLst>
                                    </p:anim>
                                    <p:anim calcmode="lin" valueType="num">
                                      <p:cBhvr>
                                        <p:cTn id="110" dur="1000" fill="hold"/>
                                        <p:tgtEl>
                                          <p:spTgt spid="152"/>
                                        </p:tgtEl>
                                        <p:attrNameLst>
                                          <p:attrName>ppt_h</p:attrName>
                                        </p:attrNameLst>
                                      </p:cBhvr>
                                      <p:tavLst>
                                        <p:tav tm="0">
                                          <p:val>
                                            <p:fltVal val="0"/>
                                          </p:val>
                                        </p:tav>
                                        <p:tav tm="100000">
                                          <p:val>
                                            <p:strVal val="#ppt_h"/>
                                          </p:val>
                                        </p:tav>
                                      </p:tavLst>
                                    </p:anim>
                                    <p:anim calcmode="lin" valueType="num">
                                      <p:cBhvr>
                                        <p:cTn id="111" dur="1000" fill="hold"/>
                                        <p:tgtEl>
                                          <p:spTgt spid="152"/>
                                        </p:tgtEl>
                                        <p:attrNameLst>
                                          <p:attrName>style.rotation</p:attrName>
                                        </p:attrNameLst>
                                      </p:cBhvr>
                                      <p:tavLst>
                                        <p:tav tm="0">
                                          <p:val>
                                            <p:fltVal val="90"/>
                                          </p:val>
                                        </p:tav>
                                        <p:tav tm="100000">
                                          <p:val>
                                            <p:fltVal val="0"/>
                                          </p:val>
                                        </p:tav>
                                      </p:tavLst>
                                    </p:anim>
                                    <p:animEffect transition="in" filter="fade">
                                      <p:cBhvr>
                                        <p:cTn id="112" dur="1000"/>
                                        <p:tgtEl>
                                          <p:spTgt spid="152"/>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153"/>
                                        </p:tgtEl>
                                        <p:attrNameLst>
                                          <p:attrName>style.visibility</p:attrName>
                                        </p:attrNameLst>
                                      </p:cBhvr>
                                      <p:to>
                                        <p:strVal val="visible"/>
                                      </p:to>
                                    </p:set>
                                    <p:anim calcmode="lin" valueType="num">
                                      <p:cBhvr>
                                        <p:cTn id="115" dur="1000" fill="hold"/>
                                        <p:tgtEl>
                                          <p:spTgt spid="153"/>
                                        </p:tgtEl>
                                        <p:attrNameLst>
                                          <p:attrName>ppt_w</p:attrName>
                                        </p:attrNameLst>
                                      </p:cBhvr>
                                      <p:tavLst>
                                        <p:tav tm="0">
                                          <p:val>
                                            <p:fltVal val="0"/>
                                          </p:val>
                                        </p:tav>
                                        <p:tav tm="100000">
                                          <p:val>
                                            <p:strVal val="#ppt_w"/>
                                          </p:val>
                                        </p:tav>
                                      </p:tavLst>
                                    </p:anim>
                                    <p:anim calcmode="lin" valueType="num">
                                      <p:cBhvr>
                                        <p:cTn id="116" dur="1000" fill="hold"/>
                                        <p:tgtEl>
                                          <p:spTgt spid="153"/>
                                        </p:tgtEl>
                                        <p:attrNameLst>
                                          <p:attrName>ppt_h</p:attrName>
                                        </p:attrNameLst>
                                      </p:cBhvr>
                                      <p:tavLst>
                                        <p:tav tm="0">
                                          <p:val>
                                            <p:fltVal val="0"/>
                                          </p:val>
                                        </p:tav>
                                        <p:tav tm="100000">
                                          <p:val>
                                            <p:strVal val="#ppt_h"/>
                                          </p:val>
                                        </p:tav>
                                      </p:tavLst>
                                    </p:anim>
                                    <p:anim calcmode="lin" valueType="num">
                                      <p:cBhvr>
                                        <p:cTn id="117" dur="1000" fill="hold"/>
                                        <p:tgtEl>
                                          <p:spTgt spid="153"/>
                                        </p:tgtEl>
                                        <p:attrNameLst>
                                          <p:attrName>style.rotation</p:attrName>
                                        </p:attrNameLst>
                                      </p:cBhvr>
                                      <p:tavLst>
                                        <p:tav tm="0">
                                          <p:val>
                                            <p:fltVal val="90"/>
                                          </p:val>
                                        </p:tav>
                                        <p:tav tm="100000">
                                          <p:val>
                                            <p:fltVal val="0"/>
                                          </p:val>
                                        </p:tav>
                                      </p:tavLst>
                                    </p:anim>
                                    <p:animEffect transition="in" filter="fade">
                                      <p:cBhvr>
                                        <p:cTn id="118" dur="1000"/>
                                        <p:tgtEl>
                                          <p:spTgt spid="153"/>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154"/>
                                        </p:tgtEl>
                                        <p:attrNameLst>
                                          <p:attrName>style.visibility</p:attrName>
                                        </p:attrNameLst>
                                      </p:cBhvr>
                                      <p:to>
                                        <p:strVal val="visible"/>
                                      </p:to>
                                    </p:set>
                                    <p:anim calcmode="lin" valueType="num">
                                      <p:cBhvr>
                                        <p:cTn id="121" dur="1000" fill="hold"/>
                                        <p:tgtEl>
                                          <p:spTgt spid="154"/>
                                        </p:tgtEl>
                                        <p:attrNameLst>
                                          <p:attrName>ppt_w</p:attrName>
                                        </p:attrNameLst>
                                      </p:cBhvr>
                                      <p:tavLst>
                                        <p:tav tm="0">
                                          <p:val>
                                            <p:fltVal val="0"/>
                                          </p:val>
                                        </p:tav>
                                        <p:tav tm="100000">
                                          <p:val>
                                            <p:strVal val="#ppt_w"/>
                                          </p:val>
                                        </p:tav>
                                      </p:tavLst>
                                    </p:anim>
                                    <p:anim calcmode="lin" valueType="num">
                                      <p:cBhvr>
                                        <p:cTn id="122" dur="1000" fill="hold"/>
                                        <p:tgtEl>
                                          <p:spTgt spid="154"/>
                                        </p:tgtEl>
                                        <p:attrNameLst>
                                          <p:attrName>ppt_h</p:attrName>
                                        </p:attrNameLst>
                                      </p:cBhvr>
                                      <p:tavLst>
                                        <p:tav tm="0">
                                          <p:val>
                                            <p:fltVal val="0"/>
                                          </p:val>
                                        </p:tav>
                                        <p:tav tm="100000">
                                          <p:val>
                                            <p:strVal val="#ppt_h"/>
                                          </p:val>
                                        </p:tav>
                                      </p:tavLst>
                                    </p:anim>
                                    <p:anim calcmode="lin" valueType="num">
                                      <p:cBhvr>
                                        <p:cTn id="123" dur="1000" fill="hold"/>
                                        <p:tgtEl>
                                          <p:spTgt spid="154"/>
                                        </p:tgtEl>
                                        <p:attrNameLst>
                                          <p:attrName>style.rotation</p:attrName>
                                        </p:attrNameLst>
                                      </p:cBhvr>
                                      <p:tavLst>
                                        <p:tav tm="0">
                                          <p:val>
                                            <p:fltVal val="90"/>
                                          </p:val>
                                        </p:tav>
                                        <p:tav tm="100000">
                                          <p:val>
                                            <p:fltVal val="0"/>
                                          </p:val>
                                        </p:tav>
                                      </p:tavLst>
                                    </p:anim>
                                    <p:animEffect transition="in" filter="fade">
                                      <p:cBhvr>
                                        <p:cTn id="124" dur="1000"/>
                                        <p:tgtEl>
                                          <p:spTgt spid="154"/>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155"/>
                                        </p:tgtEl>
                                        <p:attrNameLst>
                                          <p:attrName>style.visibility</p:attrName>
                                        </p:attrNameLst>
                                      </p:cBhvr>
                                      <p:to>
                                        <p:strVal val="visible"/>
                                      </p:to>
                                    </p:set>
                                    <p:anim calcmode="lin" valueType="num">
                                      <p:cBhvr>
                                        <p:cTn id="127" dur="1000" fill="hold"/>
                                        <p:tgtEl>
                                          <p:spTgt spid="155"/>
                                        </p:tgtEl>
                                        <p:attrNameLst>
                                          <p:attrName>ppt_w</p:attrName>
                                        </p:attrNameLst>
                                      </p:cBhvr>
                                      <p:tavLst>
                                        <p:tav tm="0">
                                          <p:val>
                                            <p:fltVal val="0"/>
                                          </p:val>
                                        </p:tav>
                                        <p:tav tm="100000">
                                          <p:val>
                                            <p:strVal val="#ppt_w"/>
                                          </p:val>
                                        </p:tav>
                                      </p:tavLst>
                                    </p:anim>
                                    <p:anim calcmode="lin" valueType="num">
                                      <p:cBhvr>
                                        <p:cTn id="128" dur="1000" fill="hold"/>
                                        <p:tgtEl>
                                          <p:spTgt spid="155"/>
                                        </p:tgtEl>
                                        <p:attrNameLst>
                                          <p:attrName>ppt_h</p:attrName>
                                        </p:attrNameLst>
                                      </p:cBhvr>
                                      <p:tavLst>
                                        <p:tav tm="0">
                                          <p:val>
                                            <p:fltVal val="0"/>
                                          </p:val>
                                        </p:tav>
                                        <p:tav tm="100000">
                                          <p:val>
                                            <p:strVal val="#ppt_h"/>
                                          </p:val>
                                        </p:tav>
                                      </p:tavLst>
                                    </p:anim>
                                    <p:anim calcmode="lin" valueType="num">
                                      <p:cBhvr>
                                        <p:cTn id="129" dur="1000" fill="hold"/>
                                        <p:tgtEl>
                                          <p:spTgt spid="155"/>
                                        </p:tgtEl>
                                        <p:attrNameLst>
                                          <p:attrName>style.rotation</p:attrName>
                                        </p:attrNameLst>
                                      </p:cBhvr>
                                      <p:tavLst>
                                        <p:tav tm="0">
                                          <p:val>
                                            <p:fltVal val="90"/>
                                          </p:val>
                                        </p:tav>
                                        <p:tav tm="100000">
                                          <p:val>
                                            <p:fltVal val="0"/>
                                          </p:val>
                                        </p:tav>
                                      </p:tavLst>
                                    </p:anim>
                                    <p:animEffect transition="in" filter="fade">
                                      <p:cBhvr>
                                        <p:cTn id="130" dur="1000"/>
                                        <p:tgtEl>
                                          <p:spTgt spid="155"/>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1000" fill="hold"/>
                                        <p:tgtEl>
                                          <p:spTgt spid="156"/>
                                        </p:tgtEl>
                                        <p:attrNameLst>
                                          <p:attrName>ppt_w</p:attrName>
                                        </p:attrNameLst>
                                      </p:cBhvr>
                                      <p:tavLst>
                                        <p:tav tm="0">
                                          <p:val>
                                            <p:fltVal val="0"/>
                                          </p:val>
                                        </p:tav>
                                        <p:tav tm="100000">
                                          <p:val>
                                            <p:strVal val="#ppt_w"/>
                                          </p:val>
                                        </p:tav>
                                      </p:tavLst>
                                    </p:anim>
                                    <p:anim calcmode="lin" valueType="num">
                                      <p:cBhvr>
                                        <p:cTn id="134" dur="1000" fill="hold"/>
                                        <p:tgtEl>
                                          <p:spTgt spid="156"/>
                                        </p:tgtEl>
                                        <p:attrNameLst>
                                          <p:attrName>ppt_h</p:attrName>
                                        </p:attrNameLst>
                                      </p:cBhvr>
                                      <p:tavLst>
                                        <p:tav tm="0">
                                          <p:val>
                                            <p:fltVal val="0"/>
                                          </p:val>
                                        </p:tav>
                                        <p:tav tm="100000">
                                          <p:val>
                                            <p:strVal val="#ppt_h"/>
                                          </p:val>
                                        </p:tav>
                                      </p:tavLst>
                                    </p:anim>
                                    <p:anim calcmode="lin" valueType="num">
                                      <p:cBhvr>
                                        <p:cTn id="135" dur="1000" fill="hold"/>
                                        <p:tgtEl>
                                          <p:spTgt spid="156"/>
                                        </p:tgtEl>
                                        <p:attrNameLst>
                                          <p:attrName>style.rotation</p:attrName>
                                        </p:attrNameLst>
                                      </p:cBhvr>
                                      <p:tavLst>
                                        <p:tav tm="0">
                                          <p:val>
                                            <p:fltVal val="90"/>
                                          </p:val>
                                        </p:tav>
                                        <p:tav tm="100000">
                                          <p:val>
                                            <p:fltVal val="0"/>
                                          </p:val>
                                        </p:tav>
                                      </p:tavLst>
                                    </p:anim>
                                    <p:animEffect transition="in" filter="fade">
                                      <p:cBhvr>
                                        <p:cTn id="136" dur="1000"/>
                                        <p:tgtEl>
                                          <p:spTgt spid="156"/>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157"/>
                                        </p:tgtEl>
                                        <p:attrNameLst>
                                          <p:attrName>style.visibility</p:attrName>
                                        </p:attrNameLst>
                                      </p:cBhvr>
                                      <p:to>
                                        <p:strVal val="visible"/>
                                      </p:to>
                                    </p:set>
                                    <p:anim calcmode="lin" valueType="num">
                                      <p:cBhvr>
                                        <p:cTn id="139" dur="1000" fill="hold"/>
                                        <p:tgtEl>
                                          <p:spTgt spid="157"/>
                                        </p:tgtEl>
                                        <p:attrNameLst>
                                          <p:attrName>ppt_w</p:attrName>
                                        </p:attrNameLst>
                                      </p:cBhvr>
                                      <p:tavLst>
                                        <p:tav tm="0">
                                          <p:val>
                                            <p:fltVal val="0"/>
                                          </p:val>
                                        </p:tav>
                                        <p:tav tm="100000">
                                          <p:val>
                                            <p:strVal val="#ppt_w"/>
                                          </p:val>
                                        </p:tav>
                                      </p:tavLst>
                                    </p:anim>
                                    <p:anim calcmode="lin" valueType="num">
                                      <p:cBhvr>
                                        <p:cTn id="140" dur="1000" fill="hold"/>
                                        <p:tgtEl>
                                          <p:spTgt spid="157"/>
                                        </p:tgtEl>
                                        <p:attrNameLst>
                                          <p:attrName>ppt_h</p:attrName>
                                        </p:attrNameLst>
                                      </p:cBhvr>
                                      <p:tavLst>
                                        <p:tav tm="0">
                                          <p:val>
                                            <p:fltVal val="0"/>
                                          </p:val>
                                        </p:tav>
                                        <p:tav tm="100000">
                                          <p:val>
                                            <p:strVal val="#ppt_h"/>
                                          </p:val>
                                        </p:tav>
                                      </p:tavLst>
                                    </p:anim>
                                    <p:anim calcmode="lin" valueType="num">
                                      <p:cBhvr>
                                        <p:cTn id="141" dur="1000" fill="hold"/>
                                        <p:tgtEl>
                                          <p:spTgt spid="157"/>
                                        </p:tgtEl>
                                        <p:attrNameLst>
                                          <p:attrName>style.rotation</p:attrName>
                                        </p:attrNameLst>
                                      </p:cBhvr>
                                      <p:tavLst>
                                        <p:tav tm="0">
                                          <p:val>
                                            <p:fltVal val="90"/>
                                          </p:val>
                                        </p:tav>
                                        <p:tav tm="100000">
                                          <p:val>
                                            <p:fltVal val="0"/>
                                          </p:val>
                                        </p:tav>
                                      </p:tavLst>
                                    </p:anim>
                                    <p:animEffect transition="in" filter="fade">
                                      <p:cBhvr>
                                        <p:cTn id="142" dur="1000"/>
                                        <p:tgtEl>
                                          <p:spTgt spid="157"/>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158"/>
                                        </p:tgtEl>
                                        <p:attrNameLst>
                                          <p:attrName>style.visibility</p:attrName>
                                        </p:attrNameLst>
                                      </p:cBhvr>
                                      <p:to>
                                        <p:strVal val="visible"/>
                                      </p:to>
                                    </p:set>
                                    <p:anim calcmode="lin" valueType="num">
                                      <p:cBhvr>
                                        <p:cTn id="145" dur="1000" fill="hold"/>
                                        <p:tgtEl>
                                          <p:spTgt spid="158"/>
                                        </p:tgtEl>
                                        <p:attrNameLst>
                                          <p:attrName>ppt_w</p:attrName>
                                        </p:attrNameLst>
                                      </p:cBhvr>
                                      <p:tavLst>
                                        <p:tav tm="0">
                                          <p:val>
                                            <p:fltVal val="0"/>
                                          </p:val>
                                        </p:tav>
                                        <p:tav tm="100000">
                                          <p:val>
                                            <p:strVal val="#ppt_w"/>
                                          </p:val>
                                        </p:tav>
                                      </p:tavLst>
                                    </p:anim>
                                    <p:anim calcmode="lin" valueType="num">
                                      <p:cBhvr>
                                        <p:cTn id="146" dur="1000" fill="hold"/>
                                        <p:tgtEl>
                                          <p:spTgt spid="158"/>
                                        </p:tgtEl>
                                        <p:attrNameLst>
                                          <p:attrName>ppt_h</p:attrName>
                                        </p:attrNameLst>
                                      </p:cBhvr>
                                      <p:tavLst>
                                        <p:tav tm="0">
                                          <p:val>
                                            <p:fltVal val="0"/>
                                          </p:val>
                                        </p:tav>
                                        <p:tav tm="100000">
                                          <p:val>
                                            <p:strVal val="#ppt_h"/>
                                          </p:val>
                                        </p:tav>
                                      </p:tavLst>
                                    </p:anim>
                                    <p:anim calcmode="lin" valueType="num">
                                      <p:cBhvr>
                                        <p:cTn id="147" dur="1000" fill="hold"/>
                                        <p:tgtEl>
                                          <p:spTgt spid="158"/>
                                        </p:tgtEl>
                                        <p:attrNameLst>
                                          <p:attrName>style.rotation</p:attrName>
                                        </p:attrNameLst>
                                      </p:cBhvr>
                                      <p:tavLst>
                                        <p:tav tm="0">
                                          <p:val>
                                            <p:fltVal val="90"/>
                                          </p:val>
                                        </p:tav>
                                        <p:tav tm="100000">
                                          <p:val>
                                            <p:fltVal val="0"/>
                                          </p:val>
                                        </p:tav>
                                      </p:tavLst>
                                    </p:anim>
                                    <p:animEffect transition="in" filter="fade">
                                      <p:cBhvr>
                                        <p:cTn id="148" dur="1000"/>
                                        <p:tgtEl>
                                          <p:spTgt spid="158"/>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159"/>
                                        </p:tgtEl>
                                        <p:attrNameLst>
                                          <p:attrName>style.visibility</p:attrName>
                                        </p:attrNameLst>
                                      </p:cBhvr>
                                      <p:to>
                                        <p:strVal val="visible"/>
                                      </p:to>
                                    </p:set>
                                    <p:anim calcmode="lin" valueType="num">
                                      <p:cBhvr>
                                        <p:cTn id="151" dur="1000" fill="hold"/>
                                        <p:tgtEl>
                                          <p:spTgt spid="159"/>
                                        </p:tgtEl>
                                        <p:attrNameLst>
                                          <p:attrName>ppt_w</p:attrName>
                                        </p:attrNameLst>
                                      </p:cBhvr>
                                      <p:tavLst>
                                        <p:tav tm="0">
                                          <p:val>
                                            <p:fltVal val="0"/>
                                          </p:val>
                                        </p:tav>
                                        <p:tav tm="100000">
                                          <p:val>
                                            <p:strVal val="#ppt_w"/>
                                          </p:val>
                                        </p:tav>
                                      </p:tavLst>
                                    </p:anim>
                                    <p:anim calcmode="lin" valueType="num">
                                      <p:cBhvr>
                                        <p:cTn id="152" dur="1000" fill="hold"/>
                                        <p:tgtEl>
                                          <p:spTgt spid="159"/>
                                        </p:tgtEl>
                                        <p:attrNameLst>
                                          <p:attrName>ppt_h</p:attrName>
                                        </p:attrNameLst>
                                      </p:cBhvr>
                                      <p:tavLst>
                                        <p:tav tm="0">
                                          <p:val>
                                            <p:fltVal val="0"/>
                                          </p:val>
                                        </p:tav>
                                        <p:tav tm="100000">
                                          <p:val>
                                            <p:strVal val="#ppt_h"/>
                                          </p:val>
                                        </p:tav>
                                      </p:tavLst>
                                    </p:anim>
                                    <p:anim calcmode="lin" valueType="num">
                                      <p:cBhvr>
                                        <p:cTn id="153" dur="1000" fill="hold"/>
                                        <p:tgtEl>
                                          <p:spTgt spid="159"/>
                                        </p:tgtEl>
                                        <p:attrNameLst>
                                          <p:attrName>style.rotation</p:attrName>
                                        </p:attrNameLst>
                                      </p:cBhvr>
                                      <p:tavLst>
                                        <p:tav tm="0">
                                          <p:val>
                                            <p:fltVal val="90"/>
                                          </p:val>
                                        </p:tav>
                                        <p:tav tm="100000">
                                          <p:val>
                                            <p:fltVal val="0"/>
                                          </p:val>
                                        </p:tav>
                                      </p:tavLst>
                                    </p:anim>
                                    <p:animEffect transition="in" filter="fade">
                                      <p:cBhvr>
                                        <p:cTn id="154" dur="1000"/>
                                        <p:tgtEl>
                                          <p:spTgt spid="159"/>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160"/>
                                        </p:tgtEl>
                                        <p:attrNameLst>
                                          <p:attrName>style.visibility</p:attrName>
                                        </p:attrNameLst>
                                      </p:cBhvr>
                                      <p:to>
                                        <p:strVal val="visible"/>
                                      </p:to>
                                    </p:set>
                                    <p:anim calcmode="lin" valueType="num">
                                      <p:cBhvr>
                                        <p:cTn id="157" dur="1000" fill="hold"/>
                                        <p:tgtEl>
                                          <p:spTgt spid="160"/>
                                        </p:tgtEl>
                                        <p:attrNameLst>
                                          <p:attrName>ppt_w</p:attrName>
                                        </p:attrNameLst>
                                      </p:cBhvr>
                                      <p:tavLst>
                                        <p:tav tm="0">
                                          <p:val>
                                            <p:fltVal val="0"/>
                                          </p:val>
                                        </p:tav>
                                        <p:tav tm="100000">
                                          <p:val>
                                            <p:strVal val="#ppt_w"/>
                                          </p:val>
                                        </p:tav>
                                      </p:tavLst>
                                    </p:anim>
                                    <p:anim calcmode="lin" valueType="num">
                                      <p:cBhvr>
                                        <p:cTn id="158" dur="1000" fill="hold"/>
                                        <p:tgtEl>
                                          <p:spTgt spid="160"/>
                                        </p:tgtEl>
                                        <p:attrNameLst>
                                          <p:attrName>ppt_h</p:attrName>
                                        </p:attrNameLst>
                                      </p:cBhvr>
                                      <p:tavLst>
                                        <p:tav tm="0">
                                          <p:val>
                                            <p:fltVal val="0"/>
                                          </p:val>
                                        </p:tav>
                                        <p:tav tm="100000">
                                          <p:val>
                                            <p:strVal val="#ppt_h"/>
                                          </p:val>
                                        </p:tav>
                                      </p:tavLst>
                                    </p:anim>
                                    <p:anim calcmode="lin" valueType="num">
                                      <p:cBhvr>
                                        <p:cTn id="159" dur="1000" fill="hold"/>
                                        <p:tgtEl>
                                          <p:spTgt spid="160"/>
                                        </p:tgtEl>
                                        <p:attrNameLst>
                                          <p:attrName>style.rotation</p:attrName>
                                        </p:attrNameLst>
                                      </p:cBhvr>
                                      <p:tavLst>
                                        <p:tav tm="0">
                                          <p:val>
                                            <p:fltVal val="90"/>
                                          </p:val>
                                        </p:tav>
                                        <p:tav tm="100000">
                                          <p:val>
                                            <p:fltVal val="0"/>
                                          </p:val>
                                        </p:tav>
                                      </p:tavLst>
                                    </p:anim>
                                    <p:animEffect transition="in" filter="fade">
                                      <p:cBhvr>
                                        <p:cTn id="160" dur="1000"/>
                                        <p:tgtEl>
                                          <p:spTgt spid="160"/>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161"/>
                                        </p:tgtEl>
                                        <p:attrNameLst>
                                          <p:attrName>style.visibility</p:attrName>
                                        </p:attrNameLst>
                                      </p:cBhvr>
                                      <p:to>
                                        <p:strVal val="visible"/>
                                      </p:to>
                                    </p:set>
                                    <p:anim calcmode="lin" valueType="num">
                                      <p:cBhvr>
                                        <p:cTn id="163" dur="1000" fill="hold"/>
                                        <p:tgtEl>
                                          <p:spTgt spid="161"/>
                                        </p:tgtEl>
                                        <p:attrNameLst>
                                          <p:attrName>ppt_w</p:attrName>
                                        </p:attrNameLst>
                                      </p:cBhvr>
                                      <p:tavLst>
                                        <p:tav tm="0">
                                          <p:val>
                                            <p:fltVal val="0"/>
                                          </p:val>
                                        </p:tav>
                                        <p:tav tm="100000">
                                          <p:val>
                                            <p:strVal val="#ppt_w"/>
                                          </p:val>
                                        </p:tav>
                                      </p:tavLst>
                                    </p:anim>
                                    <p:anim calcmode="lin" valueType="num">
                                      <p:cBhvr>
                                        <p:cTn id="164" dur="1000" fill="hold"/>
                                        <p:tgtEl>
                                          <p:spTgt spid="161"/>
                                        </p:tgtEl>
                                        <p:attrNameLst>
                                          <p:attrName>ppt_h</p:attrName>
                                        </p:attrNameLst>
                                      </p:cBhvr>
                                      <p:tavLst>
                                        <p:tav tm="0">
                                          <p:val>
                                            <p:fltVal val="0"/>
                                          </p:val>
                                        </p:tav>
                                        <p:tav tm="100000">
                                          <p:val>
                                            <p:strVal val="#ppt_h"/>
                                          </p:val>
                                        </p:tav>
                                      </p:tavLst>
                                    </p:anim>
                                    <p:anim calcmode="lin" valueType="num">
                                      <p:cBhvr>
                                        <p:cTn id="165" dur="1000" fill="hold"/>
                                        <p:tgtEl>
                                          <p:spTgt spid="161"/>
                                        </p:tgtEl>
                                        <p:attrNameLst>
                                          <p:attrName>style.rotation</p:attrName>
                                        </p:attrNameLst>
                                      </p:cBhvr>
                                      <p:tavLst>
                                        <p:tav tm="0">
                                          <p:val>
                                            <p:fltVal val="90"/>
                                          </p:val>
                                        </p:tav>
                                        <p:tav tm="100000">
                                          <p:val>
                                            <p:fltVal val="0"/>
                                          </p:val>
                                        </p:tav>
                                      </p:tavLst>
                                    </p:anim>
                                    <p:animEffect transition="in" filter="fade">
                                      <p:cBhvr>
                                        <p:cTn id="166" dur="1000"/>
                                        <p:tgtEl>
                                          <p:spTgt spid="161"/>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164"/>
                                        </p:tgtEl>
                                        <p:attrNameLst>
                                          <p:attrName>style.visibility</p:attrName>
                                        </p:attrNameLst>
                                      </p:cBhvr>
                                      <p:to>
                                        <p:strVal val="visible"/>
                                      </p:to>
                                    </p:set>
                                    <p:anim calcmode="lin" valueType="num">
                                      <p:cBhvr>
                                        <p:cTn id="169" dur="1000" fill="hold"/>
                                        <p:tgtEl>
                                          <p:spTgt spid="164"/>
                                        </p:tgtEl>
                                        <p:attrNameLst>
                                          <p:attrName>ppt_w</p:attrName>
                                        </p:attrNameLst>
                                      </p:cBhvr>
                                      <p:tavLst>
                                        <p:tav tm="0">
                                          <p:val>
                                            <p:fltVal val="0"/>
                                          </p:val>
                                        </p:tav>
                                        <p:tav tm="100000">
                                          <p:val>
                                            <p:strVal val="#ppt_w"/>
                                          </p:val>
                                        </p:tav>
                                      </p:tavLst>
                                    </p:anim>
                                    <p:anim calcmode="lin" valueType="num">
                                      <p:cBhvr>
                                        <p:cTn id="170" dur="1000" fill="hold"/>
                                        <p:tgtEl>
                                          <p:spTgt spid="164"/>
                                        </p:tgtEl>
                                        <p:attrNameLst>
                                          <p:attrName>ppt_h</p:attrName>
                                        </p:attrNameLst>
                                      </p:cBhvr>
                                      <p:tavLst>
                                        <p:tav tm="0">
                                          <p:val>
                                            <p:fltVal val="0"/>
                                          </p:val>
                                        </p:tav>
                                        <p:tav tm="100000">
                                          <p:val>
                                            <p:strVal val="#ppt_h"/>
                                          </p:val>
                                        </p:tav>
                                      </p:tavLst>
                                    </p:anim>
                                    <p:anim calcmode="lin" valueType="num">
                                      <p:cBhvr>
                                        <p:cTn id="171" dur="1000" fill="hold"/>
                                        <p:tgtEl>
                                          <p:spTgt spid="164"/>
                                        </p:tgtEl>
                                        <p:attrNameLst>
                                          <p:attrName>style.rotation</p:attrName>
                                        </p:attrNameLst>
                                      </p:cBhvr>
                                      <p:tavLst>
                                        <p:tav tm="0">
                                          <p:val>
                                            <p:fltVal val="90"/>
                                          </p:val>
                                        </p:tav>
                                        <p:tav tm="100000">
                                          <p:val>
                                            <p:fltVal val="0"/>
                                          </p:val>
                                        </p:tav>
                                      </p:tavLst>
                                    </p:anim>
                                    <p:animEffect transition="in" filter="fade">
                                      <p:cBhvr>
                                        <p:cTn id="172" dur="1000"/>
                                        <p:tgtEl>
                                          <p:spTgt spid="164"/>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165"/>
                                        </p:tgtEl>
                                        <p:attrNameLst>
                                          <p:attrName>style.visibility</p:attrName>
                                        </p:attrNameLst>
                                      </p:cBhvr>
                                      <p:to>
                                        <p:strVal val="visible"/>
                                      </p:to>
                                    </p:set>
                                    <p:anim calcmode="lin" valueType="num">
                                      <p:cBhvr>
                                        <p:cTn id="175" dur="1000" fill="hold"/>
                                        <p:tgtEl>
                                          <p:spTgt spid="165"/>
                                        </p:tgtEl>
                                        <p:attrNameLst>
                                          <p:attrName>ppt_w</p:attrName>
                                        </p:attrNameLst>
                                      </p:cBhvr>
                                      <p:tavLst>
                                        <p:tav tm="0">
                                          <p:val>
                                            <p:fltVal val="0"/>
                                          </p:val>
                                        </p:tav>
                                        <p:tav tm="100000">
                                          <p:val>
                                            <p:strVal val="#ppt_w"/>
                                          </p:val>
                                        </p:tav>
                                      </p:tavLst>
                                    </p:anim>
                                    <p:anim calcmode="lin" valueType="num">
                                      <p:cBhvr>
                                        <p:cTn id="176" dur="1000" fill="hold"/>
                                        <p:tgtEl>
                                          <p:spTgt spid="165"/>
                                        </p:tgtEl>
                                        <p:attrNameLst>
                                          <p:attrName>ppt_h</p:attrName>
                                        </p:attrNameLst>
                                      </p:cBhvr>
                                      <p:tavLst>
                                        <p:tav tm="0">
                                          <p:val>
                                            <p:fltVal val="0"/>
                                          </p:val>
                                        </p:tav>
                                        <p:tav tm="100000">
                                          <p:val>
                                            <p:strVal val="#ppt_h"/>
                                          </p:val>
                                        </p:tav>
                                      </p:tavLst>
                                    </p:anim>
                                    <p:anim calcmode="lin" valueType="num">
                                      <p:cBhvr>
                                        <p:cTn id="177" dur="1000" fill="hold"/>
                                        <p:tgtEl>
                                          <p:spTgt spid="165"/>
                                        </p:tgtEl>
                                        <p:attrNameLst>
                                          <p:attrName>style.rotation</p:attrName>
                                        </p:attrNameLst>
                                      </p:cBhvr>
                                      <p:tavLst>
                                        <p:tav tm="0">
                                          <p:val>
                                            <p:fltVal val="90"/>
                                          </p:val>
                                        </p:tav>
                                        <p:tav tm="100000">
                                          <p:val>
                                            <p:fltVal val="0"/>
                                          </p:val>
                                        </p:tav>
                                      </p:tavLst>
                                    </p:anim>
                                    <p:animEffect transition="in" filter="fade">
                                      <p:cBhvr>
                                        <p:cTn id="178" dur="1000"/>
                                        <p:tgtEl>
                                          <p:spTgt spid="165"/>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166"/>
                                        </p:tgtEl>
                                        <p:attrNameLst>
                                          <p:attrName>style.visibility</p:attrName>
                                        </p:attrNameLst>
                                      </p:cBhvr>
                                      <p:to>
                                        <p:strVal val="visible"/>
                                      </p:to>
                                    </p:set>
                                    <p:anim calcmode="lin" valueType="num">
                                      <p:cBhvr>
                                        <p:cTn id="181" dur="1000" fill="hold"/>
                                        <p:tgtEl>
                                          <p:spTgt spid="166"/>
                                        </p:tgtEl>
                                        <p:attrNameLst>
                                          <p:attrName>ppt_w</p:attrName>
                                        </p:attrNameLst>
                                      </p:cBhvr>
                                      <p:tavLst>
                                        <p:tav tm="0">
                                          <p:val>
                                            <p:fltVal val="0"/>
                                          </p:val>
                                        </p:tav>
                                        <p:tav tm="100000">
                                          <p:val>
                                            <p:strVal val="#ppt_w"/>
                                          </p:val>
                                        </p:tav>
                                      </p:tavLst>
                                    </p:anim>
                                    <p:anim calcmode="lin" valueType="num">
                                      <p:cBhvr>
                                        <p:cTn id="182" dur="1000" fill="hold"/>
                                        <p:tgtEl>
                                          <p:spTgt spid="166"/>
                                        </p:tgtEl>
                                        <p:attrNameLst>
                                          <p:attrName>ppt_h</p:attrName>
                                        </p:attrNameLst>
                                      </p:cBhvr>
                                      <p:tavLst>
                                        <p:tav tm="0">
                                          <p:val>
                                            <p:fltVal val="0"/>
                                          </p:val>
                                        </p:tav>
                                        <p:tav tm="100000">
                                          <p:val>
                                            <p:strVal val="#ppt_h"/>
                                          </p:val>
                                        </p:tav>
                                      </p:tavLst>
                                    </p:anim>
                                    <p:anim calcmode="lin" valueType="num">
                                      <p:cBhvr>
                                        <p:cTn id="183" dur="1000" fill="hold"/>
                                        <p:tgtEl>
                                          <p:spTgt spid="166"/>
                                        </p:tgtEl>
                                        <p:attrNameLst>
                                          <p:attrName>style.rotation</p:attrName>
                                        </p:attrNameLst>
                                      </p:cBhvr>
                                      <p:tavLst>
                                        <p:tav tm="0">
                                          <p:val>
                                            <p:fltVal val="90"/>
                                          </p:val>
                                        </p:tav>
                                        <p:tav tm="100000">
                                          <p:val>
                                            <p:fltVal val="0"/>
                                          </p:val>
                                        </p:tav>
                                      </p:tavLst>
                                    </p:anim>
                                    <p:animEffect transition="in" filter="fade">
                                      <p:cBhvr>
                                        <p:cTn id="184" dur="1000"/>
                                        <p:tgtEl>
                                          <p:spTgt spid="166"/>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167"/>
                                        </p:tgtEl>
                                        <p:attrNameLst>
                                          <p:attrName>style.visibility</p:attrName>
                                        </p:attrNameLst>
                                      </p:cBhvr>
                                      <p:to>
                                        <p:strVal val="visible"/>
                                      </p:to>
                                    </p:set>
                                    <p:anim calcmode="lin" valueType="num">
                                      <p:cBhvr>
                                        <p:cTn id="187" dur="1000" fill="hold"/>
                                        <p:tgtEl>
                                          <p:spTgt spid="167"/>
                                        </p:tgtEl>
                                        <p:attrNameLst>
                                          <p:attrName>ppt_w</p:attrName>
                                        </p:attrNameLst>
                                      </p:cBhvr>
                                      <p:tavLst>
                                        <p:tav tm="0">
                                          <p:val>
                                            <p:fltVal val="0"/>
                                          </p:val>
                                        </p:tav>
                                        <p:tav tm="100000">
                                          <p:val>
                                            <p:strVal val="#ppt_w"/>
                                          </p:val>
                                        </p:tav>
                                      </p:tavLst>
                                    </p:anim>
                                    <p:anim calcmode="lin" valueType="num">
                                      <p:cBhvr>
                                        <p:cTn id="188" dur="1000" fill="hold"/>
                                        <p:tgtEl>
                                          <p:spTgt spid="167"/>
                                        </p:tgtEl>
                                        <p:attrNameLst>
                                          <p:attrName>ppt_h</p:attrName>
                                        </p:attrNameLst>
                                      </p:cBhvr>
                                      <p:tavLst>
                                        <p:tav tm="0">
                                          <p:val>
                                            <p:fltVal val="0"/>
                                          </p:val>
                                        </p:tav>
                                        <p:tav tm="100000">
                                          <p:val>
                                            <p:strVal val="#ppt_h"/>
                                          </p:val>
                                        </p:tav>
                                      </p:tavLst>
                                    </p:anim>
                                    <p:anim calcmode="lin" valueType="num">
                                      <p:cBhvr>
                                        <p:cTn id="189" dur="1000" fill="hold"/>
                                        <p:tgtEl>
                                          <p:spTgt spid="167"/>
                                        </p:tgtEl>
                                        <p:attrNameLst>
                                          <p:attrName>style.rotation</p:attrName>
                                        </p:attrNameLst>
                                      </p:cBhvr>
                                      <p:tavLst>
                                        <p:tav tm="0">
                                          <p:val>
                                            <p:fltVal val="90"/>
                                          </p:val>
                                        </p:tav>
                                        <p:tav tm="100000">
                                          <p:val>
                                            <p:fltVal val="0"/>
                                          </p:val>
                                        </p:tav>
                                      </p:tavLst>
                                    </p:anim>
                                    <p:animEffect transition="in" filter="fade">
                                      <p:cBhvr>
                                        <p:cTn id="190" dur="1000"/>
                                        <p:tgtEl>
                                          <p:spTgt spid="167"/>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168"/>
                                        </p:tgtEl>
                                        <p:attrNameLst>
                                          <p:attrName>style.visibility</p:attrName>
                                        </p:attrNameLst>
                                      </p:cBhvr>
                                      <p:to>
                                        <p:strVal val="visible"/>
                                      </p:to>
                                    </p:set>
                                    <p:anim calcmode="lin" valueType="num">
                                      <p:cBhvr>
                                        <p:cTn id="193" dur="1000" fill="hold"/>
                                        <p:tgtEl>
                                          <p:spTgt spid="168"/>
                                        </p:tgtEl>
                                        <p:attrNameLst>
                                          <p:attrName>ppt_w</p:attrName>
                                        </p:attrNameLst>
                                      </p:cBhvr>
                                      <p:tavLst>
                                        <p:tav tm="0">
                                          <p:val>
                                            <p:fltVal val="0"/>
                                          </p:val>
                                        </p:tav>
                                        <p:tav tm="100000">
                                          <p:val>
                                            <p:strVal val="#ppt_w"/>
                                          </p:val>
                                        </p:tav>
                                      </p:tavLst>
                                    </p:anim>
                                    <p:anim calcmode="lin" valueType="num">
                                      <p:cBhvr>
                                        <p:cTn id="194" dur="1000" fill="hold"/>
                                        <p:tgtEl>
                                          <p:spTgt spid="168"/>
                                        </p:tgtEl>
                                        <p:attrNameLst>
                                          <p:attrName>ppt_h</p:attrName>
                                        </p:attrNameLst>
                                      </p:cBhvr>
                                      <p:tavLst>
                                        <p:tav tm="0">
                                          <p:val>
                                            <p:fltVal val="0"/>
                                          </p:val>
                                        </p:tav>
                                        <p:tav tm="100000">
                                          <p:val>
                                            <p:strVal val="#ppt_h"/>
                                          </p:val>
                                        </p:tav>
                                      </p:tavLst>
                                    </p:anim>
                                    <p:anim calcmode="lin" valueType="num">
                                      <p:cBhvr>
                                        <p:cTn id="195" dur="1000" fill="hold"/>
                                        <p:tgtEl>
                                          <p:spTgt spid="168"/>
                                        </p:tgtEl>
                                        <p:attrNameLst>
                                          <p:attrName>style.rotation</p:attrName>
                                        </p:attrNameLst>
                                      </p:cBhvr>
                                      <p:tavLst>
                                        <p:tav tm="0">
                                          <p:val>
                                            <p:fltVal val="90"/>
                                          </p:val>
                                        </p:tav>
                                        <p:tav tm="100000">
                                          <p:val>
                                            <p:fltVal val="0"/>
                                          </p:val>
                                        </p:tav>
                                      </p:tavLst>
                                    </p:anim>
                                    <p:animEffect transition="in" filter="fade">
                                      <p:cBhvr>
                                        <p:cTn id="196" dur="1000"/>
                                        <p:tgtEl>
                                          <p:spTgt spid="168"/>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169"/>
                                        </p:tgtEl>
                                        <p:attrNameLst>
                                          <p:attrName>style.visibility</p:attrName>
                                        </p:attrNameLst>
                                      </p:cBhvr>
                                      <p:to>
                                        <p:strVal val="visible"/>
                                      </p:to>
                                    </p:set>
                                    <p:anim calcmode="lin" valueType="num">
                                      <p:cBhvr>
                                        <p:cTn id="199" dur="1000" fill="hold"/>
                                        <p:tgtEl>
                                          <p:spTgt spid="169"/>
                                        </p:tgtEl>
                                        <p:attrNameLst>
                                          <p:attrName>ppt_w</p:attrName>
                                        </p:attrNameLst>
                                      </p:cBhvr>
                                      <p:tavLst>
                                        <p:tav tm="0">
                                          <p:val>
                                            <p:fltVal val="0"/>
                                          </p:val>
                                        </p:tav>
                                        <p:tav tm="100000">
                                          <p:val>
                                            <p:strVal val="#ppt_w"/>
                                          </p:val>
                                        </p:tav>
                                      </p:tavLst>
                                    </p:anim>
                                    <p:anim calcmode="lin" valueType="num">
                                      <p:cBhvr>
                                        <p:cTn id="200" dur="1000" fill="hold"/>
                                        <p:tgtEl>
                                          <p:spTgt spid="169"/>
                                        </p:tgtEl>
                                        <p:attrNameLst>
                                          <p:attrName>ppt_h</p:attrName>
                                        </p:attrNameLst>
                                      </p:cBhvr>
                                      <p:tavLst>
                                        <p:tav tm="0">
                                          <p:val>
                                            <p:fltVal val="0"/>
                                          </p:val>
                                        </p:tav>
                                        <p:tav tm="100000">
                                          <p:val>
                                            <p:strVal val="#ppt_h"/>
                                          </p:val>
                                        </p:tav>
                                      </p:tavLst>
                                    </p:anim>
                                    <p:anim calcmode="lin" valueType="num">
                                      <p:cBhvr>
                                        <p:cTn id="201" dur="1000" fill="hold"/>
                                        <p:tgtEl>
                                          <p:spTgt spid="169"/>
                                        </p:tgtEl>
                                        <p:attrNameLst>
                                          <p:attrName>style.rotation</p:attrName>
                                        </p:attrNameLst>
                                      </p:cBhvr>
                                      <p:tavLst>
                                        <p:tav tm="0">
                                          <p:val>
                                            <p:fltVal val="90"/>
                                          </p:val>
                                        </p:tav>
                                        <p:tav tm="100000">
                                          <p:val>
                                            <p:fltVal val="0"/>
                                          </p:val>
                                        </p:tav>
                                      </p:tavLst>
                                    </p:anim>
                                    <p:animEffect transition="in" filter="fade">
                                      <p:cBhvr>
                                        <p:cTn id="202" dur="1000"/>
                                        <p:tgtEl>
                                          <p:spTgt spid="169"/>
                                        </p:tgtEl>
                                      </p:cBhvr>
                                    </p:animEffect>
                                  </p:childTnLst>
                                </p:cTn>
                              </p:par>
                              <p:par>
                                <p:cTn id="203" presetID="31" presetClass="entr" presetSubtype="0" fill="hold" nodeType="withEffect">
                                  <p:stCondLst>
                                    <p:cond delay="500"/>
                                  </p:stCondLst>
                                  <p:childTnLst>
                                    <p:set>
                                      <p:cBhvr>
                                        <p:cTn id="204" dur="1" fill="hold">
                                          <p:stCondLst>
                                            <p:cond delay="0"/>
                                          </p:stCondLst>
                                        </p:cTn>
                                        <p:tgtEl>
                                          <p:spTgt spid="170"/>
                                        </p:tgtEl>
                                        <p:attrNameLst>
                                          <p:attrName>style.visibility</p:attrName>
                                        </p:attrNameLst>
                                      </p:cBhvr>
                                      <p:to>
                                        <p:strVal val="visible"/>
                                      </p:to>
                                    </p:set>
                                    <p:anim calcmode="lin" valueType="num">
                                      <p:cBhvr>
                                        <p:cTn id="205" dur="1000" fill="hold"/>
                                        <p:tgtEl>
                                          <p:spTgt spid="170"/>
                                        </p:tgtEl>
                                        <p:attrNameLst>
                                          <p:attrName>ppt_w</p:attrName>
                                        </p:attrNameLst>
                                      </p:cBhvr>
                                      <p:tavLst>
                                        <p:tav tm="0">
                                          <p:val>
                                            <p:fltVal val="0"/>
                                          </p:val>
                                        </p:tav>
                                        <p:tav tm="100000">
                                          <p:val>
                                            <p:strVal val="#ppt_w"/>
                                          </p:val>
                                        </p:tav>
                                      </p:tavLst>
                                    </p:anim>
                                    <p:anim calcmode="lin" valueType="num">
                                      <p:cBhvr>
                                        <p:cTn id="206" dur="1000" fill="hold"/>
                                        <p:tgtEl>
                                          <p:spTgt spid="170"/>
                                        </p:tgtEl>
                                        <p:attrNameLst>
                                          <p:attrName>ppt_h</p:attrName>
                                        </p:attrNameLst>
                                      </p:cBhvr>
                                      <p:tavLst>
                                        <p:tav tm="0">
                                          <p:val>
                                            <p:fltVal val="0"/>
                                          </p:val>
                                        </p:tav>
                                        <p:tav tm="100000">
                                          <p:val>
                                            <p:strVal val="#ppt_h"/>
                                          </p:val>
                                        </p:tav>
                                      </p:tavLst>
                                    </p:anim>
                                    <p:anim calcmode="lin" valueType="num">
                                      <p:cBhvr>
                                        <p:cTn id="207" dur="1000" fill="hold"/>
                                        <p:tgtEl>
                                          <p:spTgt spid="170"/>
                                        </p:tgtEl>
                                        <p:attrNameLst>
                                          <p:attrName>style.rotation</p:attrName>
                                        </p:attrNameLst>
                                      </p:cBhvr>
                                      <p:tavLst>
                                        <p:tav tm="0">
                                          <p:val>
                                            <p:fltVal val="90"/>
                                          </p:val>
                                        </p:tav>
                                        <p:tav tm="100000">
                                          <p:val>
                                            <p:fltVal val="0"/>
                                          </p:val>
                                        </p:tav>
                                      </p:tavLst>
                                    </p:anim>
                                    <p:animEffect transition="in" filter="fade">
                                      <p:cBhvr>
                                        <p:cTn id="208" dur="1000"/>
                                        <p:tgtEl>
                                          <p:spTgt spid="170"/>
                                        </p:tgtEl>
                                      </p:cBhvr>
                                    </p:animEffect>
                                  </p:childTnLst>
                                </p:cTn>
                              </p:par>
                              <p:par>
                                <p:cTn id="209" presetID="31" presetClass="entr" presetSubtype="0" fill="hold" nodeType="withEffect">
                                  <p:stCondLst>
                                    <p:cond delay="500"/>
                                  </p:stCondLst>
                                  <p:childTnLst>
                                    <p:set>
                                      <p:cBhvr>
                                        <p:cTn id="210" dur="1" fill="hold">
                                          <p:stCondLst>
                                            <p:cond delay="0"/>
                                          </p:stCondLst>
                                        </p:cTn>
                                        <p:tgtEl>
                                          <p:spTgt spid="21"/>
                                        </p:tgtEl>
                                        <p:attrNameLst>
                                          <p:attrName>style.visibility</p:attrName>
                                        </p:attrNameLst>
                                      </p:cBhvr>
                                      <p:to>
                                        <p:strVal val="visible"/>
                                      </p:to>
                                    </p:set>
                                    <p:anim calcmode="lin" valueType="num">
                                      <p:cBhvr>
                                        <p:cTn id="211" dur="1000" fill="hold"/>
                                        <p:tgtEl>
                                          <p:spTgt spid="21"/>
                                        </p:tgtEl>
                                        <p:attrNameLst>
                                          <p:attrName>ppt_w</p:attrName>
                                        </p:attrNameLst>
                                      </p:cBhvr>
                                      <p:tavLst>
                                        <p:tav tm="0">
                                          <p:val>
                                            <p:fltVal val="0"/>
                                          </p:val>
                                        </p:tav>
                                        <p:tav tm="100000">
                                          <p:val>
                                            <p:strVal val="#ppt_w"/>
                                          </p:val>
                                        </p:tav>
                                      </p:tavLst>
                                    </p:anim>
                                    <p:anim calcmode="lin" valueType="num">
                                      <p:cBhvr>
                                        <p:cTn id="212" dur="1000" fill="hold"/>
                                        <p:tgtEl>
                                          <p:spTgt spid="21"/>
                                        </p:tgtEl>
                                        <p:attrNameLst>
                                          <p:attrName>ppt_h</p:attrName>
                                        </p:attrNameLst>
                                      </p:cBhvr>
                                      <p:tavLst>
                                        <p:tav tm="0">
                                          <p:val>
                                            <p:fltVal val="0"/>
                                          </p:val>
                                        </p:tav>
                                        <p:tav tm="100000">
                                          <p:val>
                                            <p:strVal val="#ppt_h"/>
                                          </p:val>
                                        </p:tav>
                                      </p:tavLst>
                                    </p:anim>
                                    <p:anim calcmode="lin" valueType="num">
                                      <p:cBhvr>
                                        <p:cTn id="213" dur="1000" fill="hold"/>
                                        <p:tgtEl>
                                          <p:spTgt spid="21"/>
                                        </p:tgtEl>
                                        <p:attrNameLst>
                                          <p:attrName>style.rotation</p:attrName>
                                        </p:attrNameLst>
                                      </p:cBhvr>
                                      <p:tavLst>
                                        <p:tav tm="0">
                                          <p:val>
                                            <p:fltVal val="90"/>
                                          </p:val>
                                        </p:tav>
                                        <p:tav tm="100000">
                                          <p:val>
                                            <p:fltVal val="0"/>
                                          </p:val>
                                        </p:tav>
                                      </p:tavLst>
                                    </p:anim>
                                    <p:animEffect transition="in" filter="fade">
                                      <p:cBhvr>
                                        <p:cTn id="214" dur="1000"/>
                                        <p:tgtEl>
                                          <p:spTgt spid="21"/>
                                        </p:tgtEl>
                                      </p:cBhvr>
                                    </p:animEffect>
                                  </p:childTnLst>
                                </p:cTn>
                              </p:par>
                              <p:par>
                                <p:cTn id="215" presetID="31" presetClass="entr" presetSubtype="0" fill="hold" nodeType="withEffect">
                                  <p:stCondLst>
                                    <p:cond delay="500"/>
                                  </p:stCondLst>
                                  <p:childTnLst>
                                    <p:set>
                                      <p:cBhvr>
                                        <p:cTn id="216" dur="1" fill="hold">
                                          <p:stCondLst>
                                            <p:cond delay="0"/>
                                          </p:stCondLst>
                                        </p:cTn>
                                        <p:tgtEl>
                                          <p:spTgt spid="173"/>
                                        </p:tgtEl>
                                        <p:attrNameLst>
                                          <p:attrName>style.visibility</p:attrName>
                                        </p:attrNameLst>
                                      </p:cBhvr>
                                      <p:to>
                                        <p:strVal val="visible"/>
                                      </p:to>
                                    </p:set>
                                    <p:anim calcmode="lin" valueType="num">
                                      <p:cBhvr>
                                        <p:cTn id="217" dur="1000" fill="hold"/>
                                        <p:tgtEl>
                                          <p:spTgt spid="173"/>
                                        </p:tgtEl>
                                        <p:attrNameLst>
                                          <p:attrName>ppt_w</p:attrName>
                                        </p:attrNameLst>
                                      </p:cBhvr>
                                      <p:tavLst>
                                        <p:tav tm="0">
                                          <p:val>
                                            <p:fltVal val="0"/>
                                          </p:val>
                                        </p:tav>
                                        <p:tav tm="100000">
                                          <p:val>
                                            <p:strVal val="#ppt_w"/>
                                          </p:val>
                                        </p:tav>
                                      </p:tavLst>
                                    </p:anim>
                                    <p:anim calcmode="lin" valueType="num">
                                      <p:cBhvr>
                                        <p:cTn id="218" dur="1000" fill="hold"/>
                                        <p:tgtEl>
                                          <p:spTgt spid="173"/>
                                        </p:tgtEl>
                                        <p:attrNameLst>
                                          <p:attrName>ppt_h</p:attrName>
                                        </p:attrNameLst>
                                      </p:cBhvr>
                                      <p:tavLst>
                                        <p:tav tm="0">
                                          <p:val>
                                            <p:fltVal val="0"/>
                                          </p:val>
                                        </p:tav>
                                        <p:tav tm="100000">
                                          <p:val>
                                            <p:strVal val="#ppt_h"/>
                                          </p:val>
                                        </p:tav>
                                      </p:tavLst>
                                    </p:anim>
                                    <p:anim calcmode="lin" valueType="num">
                                      <p:cBhvr>
                                        <p:cTn id="219" dur="1000" fill="hold"/>
                                        <p:tgtEl>
                                          <p:spTgt spid="173"/>
                                        </p:tgtEl>
                                        <p:attrNameLst>
                                          <p:attrName>style.rotation</p:attrName>
                                        </p:attrNameLst>
                                      </p:cBhvr>
                                      <p:tavLst>
                                        <p:tav tm="0">
                                          <p:val>
                                            <p:fltVal val="90"/>
                                          </p:val>
                                        </p:tav>
                                        <p:tav tm="100000">
                                          <p:val>
                                            <p:fltVal val="0"/>
                                          </p:val>
                                        </p:tav>
                                      </p:tavLst>
                                    </p:anim>
                                    <p:animEffect transition="in" filter="fade">
                                      <p:cBhvr>
                                        <p:cTn id="220" dur="1000"/>
                                        <p:tgtEl>
                                          <p:spTgt spid="173"/>
                                        </p:tgtEl>
                                      </p:cBhvr>
                                    </p:animEffect>
                                  </p:childTnLst>
                                </p:cTn>
                              </p:par>
                              <p:par>
                                <p:cTn id="221" presetID="31" presetClass="entr" presetSubtype="0" fill="hold" nodeType="withEffect">
                                  <p:stCondLst>
                                    <p:cond delay="500"/>
                                  </p:stCondLst>
                                  <p:childTnLst>
                                    <p:set>
                                      <p:cBhvr>
                                        <p:cTn id="222" dur="1" fill="hold">
                                          <p:stCondLst>
                                            <p:cond delay="0"/>
                                          </p:stCondLst>
                                        </p:cTn>
                                        <p:tgtEl>
                                          <p:spTgt spid="176"/>
                                        </p:tgtEl>
                                        <p:attrNameLst>
                                          <p:attrName>style.visibility</p:attrName>
                                        </p:attrNameLst>
                                      </p:cBhvr>
                                      <p:to>
                                        <p:strVal val="visible"/>
                                      </p:to>
                                    </p:set>
                                    <p:anim calcmode="lin" valueType="num">
                                      <p:cBhvr>
                                        <p:cTn id="223" dur="1000" fill="hold"/>
                                        <p:tgtEl>
                                          <p:spTgt spid="176"/>
                                        </p:tgtEl>
                                        <p:attrNameLst>
                                          <p:attrName>ppt_w</p:attrName>
                                        </p:attrNameLst>
                                      </p:cBhvr>
                                      <p:tavLst>
                                        <p:tav tm="0">
                                          <p:val>
                                            <p:fltVal val="0"/>
                                          </p:val>
                                        </p:tav>
                                        <p:tav tm="100000">
                                          <p:val>
                                            <p:strVal val="#ppt_w"/>
                                          </p:val>
                                        </p:tav>
                                      </p:tavLst>
                                    </p:anim>
                                    <p:anim calcmode="lin" valueType="num">
                                      <p:cBhvr>
                                        <p:cTn id="224" dur="1000" fill="hold"/>
                                        <p:tgtEl>
                                          <p:spTgt spid="176"/>
                                        </p:tgtEl>
                                        <p:attrNameLst>
                                          <p:attrName>ppt_h</p:attrName>
                                        </p:attrNameLst>
                                      </p:cBhvr>
                                      <p:tavLst>
                                        <p:tav tm="0">
                                          <p:val>
                                            <p:fltVal val="0"/>
                                          </p:val>
                                        </p:tav>
                                        <p:tav tm="100000">
                                          <p:val>
                                            <p:strVal val="#ppt_h"/>
                                          </p:val>
                                        </p:tav>
                                      </p:tavLst>
                                    </p:anim>
                                    <p:anim calcmode="lin" valueType="num">
                                      <p:cBhvr>
                                        <p:cTn id="225" dur="1000" fill="hold"/>
                                        <p:tgtEl>
                                          <p:spTgt spid="176"/>
                                        </p:tgtEl>
                                        <p:attrNameLst>
                                          <p:attrName>style.rotation</p:attrName>
                                        </p:attrNameLst>
                                      </p:cBhvr>
                                      <p:tavLst>
                                        <p:tav tm="0">
                                          <p:val>
                                            <p:fltVal val="90"/>
                                          </p:val>
                                        </p:tav>
                                        <p:tav tm="100000">
                                          <p:val>
                                            <p:fltVal val="0"/>
                                          </p:val>
                                        </p:tav>
                                      </p:tavLst>
                                    </p:anim>
                                    <p:animEffect transition="in" filter="fade">
                                      <p:cBhvr>
                                        <p:cTn id="226" dur="1000"/>
                                        <p:tgtEl>
                                          <p:spTgt spid="176"/>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26"/>
                                        </p:tgtEl>
                                        <p:attrNameLst>
                                          <p:attrName>style.visibility</p:attrName>
                                        </p:attrNameLst>
                                      </p:cBhvr>
                                      <p:to>
                                        <p:strVal val="visible"/>
                                      </p:to>
                                    </p:set>
                                    <p:anim calcmode="lin" valueType="num">
                                      <p:cBhvr>
                                        <p:cTn id="229" dur="1000" fill="hold"/>
                                        <p:tgtEl>
                                          <p:spTgt spid="26"/>
                                        </p:tgtEl>
                                        <p:attrNameLst>
                                          <p:attrName>ppt_w</p:attrName>
                                        </p:attrNameLst>
                                      </p:cBhvr>
                                      <p:tavLst>
                                        <p:tav tm="0">
                                          <p:val>
                                            <p:fltVal val="0"/>
                                          </p:val>
                                        </p:tav>
                                        <p:tav tm="100000">
                                          <p:val>
                                            <p:strVal val="#ppt_w"/>
                                          </p:val>
                                        </p:tav>
                                      </p:tavLst>
                                    </p:anim>
                                    <p:anim calcmode="lin" valueType="num">
                                      <p:cBhvr>
                                        <p:cTn id="230" dur="1000" fill="hold"/>
                                        <p:tgtEl>
                                          <p:spTgt spid="26"/>
                                        </p:tgtEl>
                                        <p:attrNameLst>
                                          <p:attrName>ppt_h</p:attrName>
                                        </p:attrNameLst>
                                      </p:cBhvr>
                                      <p:tavLst>
                                        <p:tav tm="0">
                                          <p:val>
                                            <p:fltVal val="0"/>
                                          </p:val>
                                        </p:tav>
                                        <p:tav tm="100000">
                                          <p:val>
                                            <p:strVal val="#ppt_h"/>
                                          </p:val>
                                        </p:tav>
                                      </p:tavLst>
                                    </p:anim>
                                    <p:anim calcmode="lin" valueType="num">
                                      <p:cBhvr>
                                        <p:cTn id="231" dur="1000" fill="hold"/>
                                        <p:tgtEl>
                                          <p:spTgt spid="26"/>
                                        </p:tgtEl>
                                        <p:attrNameLst>
                                          <p:attrName>style.rotation</p:attrName>
                                        </p:attrNameLst>
                                      </p:cBhvr>
                                      <p:tavLst>
                                        <p:tav tm="0">
                                          <p:val>
                                            <p:fltVal val="90"/>
                                          </p:val>
                                        </p:tav>
                                        <p:tav tm="100000">
                                          <p:val>
                                            <p:fltVal val="0"/>
                                          </p:val>
                                        </p:tav>
                                      </p:tavLst>
                                    </p:anim>
                                    <p:animEffect transition="in" filter="fade">
                                      <p:cBhvr>
                                        <p:cTn id="232" dur="1000"/>
                                        <p:tgtEl>
                                          <p:spTgt spid="26"/>
                                        </p:tgtEl>
                                      </p:cBhvr>
                                    </p:animEffect>
                                  </p:childTnLst>
                                </p:cTn>
                              </p:par>
                              <p:par>
                                <p:cTn id="233" presetID="31" presetClass="entr" presetSubtype="0" fill="hold" nodeType="withEffect">
                                  <p:stCondLst>
                                    <p:cond delay="500"/>
                                  </p:stCondLst>
                                  <p:childTnLst>
                                    <p:set>
                                      <p:cBhvr>
                                        <p:cTn id="234" dur="1" fill="hold">
                                          <p:stCondLst>
                                            <p:cond delay="0"/>
                                          </p:stCondLst>
                                        </p:cTn>
                                        <p:tgtEl>
                                          <p:spTgt spid="184"/>
                                        </p:tgtEl>
                                        <p:attrNameLst>
                                          <p:attrName>style.visibility</p:attrName>
                                        </p:attrNameLst>
                                      </p:cBhvr>
                                      <p:to>
                                        <p:strVal val="visible"/>
                                      </p:to>
                                    </p:set>
                                    <p:anim calcmode="lin" valueType="num">
                                      <p:cBhvr>
                                        <p:cTn id="235" dur="1000" fill="hold"/>
                                        <p:tgtEl>
                                          <p:spTgt spid="184"/>
                                        </p:tgtEl>
                                        <p:attrNameLst>
                                          <p:attrName>ppt_w</p:attrName>
                                        </p:attrNameLst>
                                      </p:cBhvr>
                                      <p:tavLst>
                                        <p:tav tm="0">
                                          <p:val>
                                            <p:fltVal val="0"/>
                                          </p:val>
                                        </p:tav>
                                        <p:tav tm="100000">
                                          <p:val>
                                            <p:strVal val="#ppt_w"/>
                                          </p:val>
                                        </p:tav>
                                      </p:tavLst>
                                    </p:anim>
                                    <p:anim calcmode="lin" valueType="num">
                                      <p:cBhvr>
                                        <p:cTn id="236" dur="1000" fill="hold"/>
                                        <p:tgtEl>
                                          <p:spTgt spid="184"/>
                                        </p:tgtEl>
                                        <p:attrNameLst>
                                          <p:attrName>ppt_h</p:attrName>
                                        </p:attrNameLst>
                                      </p:cBhvr>
                                      <p:tavLst>
                                        <p:tav tm="0">
                                          <p:val>
                                            <p:fltVal val="0"/>
                                          </p:val>
                                        </p:tav>
                                        <p:tav tm="100000">
                                          <p:val>
                                            <p:strVal val="#ppt_h"/>
                                          </p:val>
                                        </p:tav>
                                      </p:tavLst>
                                    </p:anim>
                                    <p:anim calcmode="lin" valueType="num">
                                      <p:cBhvr>
                                        <p:cTn id="237" dur="1000" fill="hold"/>
                                        <p:tgtEl>
                                          <p:spTgt spid="184"/>
                                        </p:tgtEl>
                                        <p:attrNameLst>
                                          <p:attrName>style.rotation</p:attrName>
                                        </p:attrNameLst>
                                      </p:cBhvr>
                                      <p:tavLst>
                                        <p:tav tm="0">
                                          <p:val>
                                            <p:fltVal val="90"/>
                                          </p:val>
                                        </p:tav>
                                        <p:tav tm="100000">
                                          <p:val>
                                            <p:fltVal val="0"/>
                                          </p:val>
                                        </p:tav>
                                      </p:tavLst>
                                    </p:anim>
                                    <p:animEffect transition="in" filter="fade">
                                      <p:cBhvr>
                                        <p:cTn id="238" dur="1000"/>
                                        <p:tgtEl>
                                          <p:spTgt spid="184"/>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145"/>
                                        </p:tgtEl>
                                        <p:attrNameLst>
                                          <p:attrName>style.visibility</p:attrName>
                                        </p:attrNameLst>
                                      </p:cBhvr>
                                      <p:to>
                                        <p:strVal val="visible"/>
                                      </p:to>
                                    </p:set>
                                    <p:anim calcmode="lin" valueType="num">
                                      <p:cBhvr>
                                        <p:cTn id="241" dur="1000" fill="hold"/>
                                        <p:tgtEl>
                                          <p:spTgt spid="145"/>
                                        </p:tgtEl>
                                        <p:attrNameLst>
                                          <p:attrName>ppt_w</p:attrName>
                                        </p:attrNameLst>
                                      </p:cBhvr>
                                      <p:tavLst>
                                        <p:tav tm="0">
                                          <p:val>
                                            <p:fltVal val="0"/>
                                          </p:val>
                                        </p:tav>
                                        <p:tav tm="100000">
                                          <p:val>
                                            <p:strVal val="#ppt_w"/>
                                          </p:val>
                                        </p:tav>
                                      </p:tavLst>
                                    </p:anim>
                                    <p:anim calcmode="lin" valueType="num">
                                      <p:cBhvr>
                                        <p:cTn id="242" dur="1000" fill="hold"/>
                                        <p:tgtEl>
                                          <p:spTgt spid="145"/>
                                        </p:tgtEl>
                                        <p:attrNameLst>
                                          <p:attrName>ppt_h</p:attrName>
                                        </p:attrNameLst>
                                      </p:cBhvr>
                                      <p:tavLst>
                                        <p:tav tm="0">
                                          <p:val>
                                            <p:fltVal val="0"/>
                                          </p:val>
                                        </p:tav>
                                        <p:tav tm="100000">
                                          <p:val>
                                            <p:strVal val="#ppt_h"/>
                                          </p:val>
                                        </p:tav>
                                      </p:tavLst>
                                    </p:anim>
                                    <p:anim calcmode="lin" valueType="num">
                                      <p:cBhvr>
                                        <p:cTn id="243" dur="1000" fill="hold"/>
                                        <p:tgtEl>
                                          <p:spTgt spid="145"/>
                                        </p:tgtEl>
                                        <p:attrNameLst>
                                          <p:attrName>style.rotation</p:attrName>
                                        </p:attrNameLst>
                                      </p:cBhvr>
                                      <p:tavLst>
                                        <p:tav tm="0">
                                          <p:val>
                                            <p:fltVal val="90"/>
                                          </p:val>
                                        </p:tav>
                                        <p:tav tm="100000">
                                          <p:val>
                                            <p:fltVal val="0"/>
                                          </p:val>
                                        </p:tav>
                                      </p:tavLst>
                                    </p:anim>
                                    <p:animEffect transition="in" filter="fade">
                                      <p:cBhvr>
                                        <p:cTn id="244" dur="1000"/>
                                        <p:tgtEl>
                                          <p:spTgt spid="145"/>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162"/>
                                        </p:tgtEl>
                                        <p:attrNameLst>
                                          <p:attrName>style.visibility</p:attrName>
                                        </p:attrNameLst>
                                      </p:cBhvr>
                                      <p:to>
                                        <p:strVal val="visible"/>
                                      </p:to>
                                    </p:set>
                                    <p:anim calcmode="lin" valueType="num">
                                      <p:cBhvr>
                                        <p:cTn id="247" dur="1000" fill="hold"/>
                                        <p:tgtEl>
                                          <p:spTgt spid="162"/>
                                        </p:tgtEl>
                                        <p:attrNameLst>
                                          <p:attrName>ppt_w</p:attrName>
                                        </p:attrNameLst>
                                      </p:cBhvr>
                                      <p:tavLst>
                                        <p:tav tm="0">
                                          <p:val>
                                            <p:fltVal val="0"/>
                                          </p:val>
                                        </p:tav>
                                        <p:tav tm="100000">
                                          <p:val>
                                            <p:strVal val="#ppt_w"/>
                                          </p:val>
                                        </p:tav>
                                      </p:tavLst>
                                    </p:anim>
                                    <p:anim calcmode="lin" valueType="num">
                                      <p:cBhvr>
                                        <p:cTn id="248" dur="1000" fill="hold"/>
                                        <p:tgtEl>
                                          <p:spTgt spid="162"/>
                                        </p:tgtEl>
                                        <p:attrNameLst>
                                          <p:attrName>ppt_h</p:attrName>
                                        </p:attrNameLst>
                                      </p:cBhvr>
                                      <p:tavLst>
                                        <p:tav tm="0">
                                          <p:val>
                                            <p:fltVal val="0"/>
                                          </p:val>
                                        </p:tav>
                                        <p:tav tm="100000">
                                          <p:val>
                                            <p:strVal val="#ppt_h"/>
                                          </p:val>
                                        </p:tav>
                                      </p:tavLst>
                                    </p:anim>
                                    <p:anim calcmode="lin" valueType="num">
                                      <p:cBhvr>
                                        <p:cTn id="249" dur="1000" fill="hold"/>
                                        <p:tgtEl>
                                          <p:spTgt spid="162"/>
                                        </p:tgtEl>
                                        <p:attrNameLst>
                                          <p:attrName>style.rotation</p:attrName>
                                        </p:attrNameLst>
                                      </p:cBhvr>
                                      <p:tavLst>
                                        <p:tav tm="0">
                                          <p:val>
                                            <p:fltVal val="90"/>
                                          </p:val>
                                        </p:tav>
                                        <p:tav tm="100000">
                                          <p:val>
                                            <p:fltVal val="0"/>
                                          </p:val>
                                        </p:tav>
                                      </p:tavLst>
                                    </p:anim>
                                    <p:animEffect transition="in" filter="fade">
                                      <p:cBhvr>
                                        <p:cTn id="250" dur="1000"/>
                                        <p:tgtEl>
                                          <p:spTgt spid="162"/>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163"/>
                                        </p:tgtEl>
                                        <p:attrNameLst>
                                          <p:attrName>style.visibility</p:attrName>
                                        </p:attrNameLst>
                                      </p:cBhvr>
                                      <p:to>
                                        <p:strVal val="visible"/>
                                      </p:to>
                                    </p:set>
                                    <p:anim calcmode="lin" valueType="num">
                                      <p:cBhvr>
                                        <p:cTn id="253" dur="1000" fill="hold"/>
                                        <p:tgtEl>
                                          <p:spTgt spid="163"/>
                                        </p:tgtEl>
                                        <p:attrNameLst>
                                          <p:attrName>ppt_w</p:attrName>
                                        </p:attrNameLst>
                                      </p:cBhvr>
                                      <p:tavLst>
                                        <p:tav tm="0">
                                          <p:val>
                                            <p:fltVal val="0"/>
                                          </p:val>
                                        </p:tav>
                                        <p:tav tm="100000">
                                          <p:val>
                                            <p:strVal val="#ppt_w"/>
                                          </p:val>
                                        </p:tav>
                                      </p:tavLst>
                                    </p:anim>
                                    <p:anim calcmode="lin" valueType="num">
                                      <p:cBhvr>
                                        <p:cTn id="254" dur="1000" fill="hold"/>
                                        <p:tgtEl>
                                          <p:spTgt spid="163"/>
                                        </p:tgtEl>
                                        <p:attrNameLst>
                                          <p:attrName>ppt_h</p:attrName>
                                        </p:attrNameLst>
                                      </p:cBhvr>
                                      <p:tavLst>
                                        <p:tav tm="0">
                                          <p:val>
                                            <p:fltVal val="0"/>
                                          </p:val>
                                        </p:tav>
                                        <p:tav tm="100000">
                                          <p:val>
                                            <p:strVal val="#ppt_h"/>
                                          </p:val>
                                        </p:tav>
                                      </p:tavLst>
                                    </p:anim>
                                    <p:anim calcmode="lin" valueType="num">
                                      <p:cBhvr>
                                        <p:cTn id="255" dur="1000" fill="hold"/>
                                        <p:tgtEl>
                                          <p:spTgt spid="163"/>
                                        </p:tgtEl>
                                        <p:attrNameLst>
                                          <p:attrName>style.rotation</p:attrName>
                                        </p:attrNameLst>
                                      </p:cBhvr>
                                      <p:tavLst>
                                        <p:tav tm="0">
                                          <p:val>
                                            <p:fltVal val="90"/>
                                          </p:val>
                                        </p:tav>
                                        <p:tav tm="100000">
                                          <p:val>
                                            <p:fltVal val="0"/>
                                          </p:val>
                                        </p:tav>
                                      </p:tavLst>
                                    </p:anim>
                                    <p:animEffect transition="in" filter="fade">
                                      <p:cBhvr>
                                        <p:cTn id="256" dur="1000"/>
                                        <p:tgtEl>
                                          <p:spTgt spid="163"/>
                                        </p:tgtEl>
                                      </p:cBhvr>
                                    </p:animEffect>
                                  </p:childTnLst>
                                </p:cTn>
                              </p:par>
                              <p:par>
                                <p:cTn id="257" presetID="31" presetClass="entr" presetSubtype="0" fill="hold" nodeType="withEffect">
                                  <p:stCondLst>
                                    <p:cond delay="500"/>
                                  </p:stCondLst>
                                  <p:childTnLst>
                                    <p:set>
                                      <p:cBhvr>
                                        <p:cTn id="258" dur="1" fill="hold">
                                          <p:stCondLst>
                                            <p:cond delay="0"/>
                                          </p:stCondLst>
                                        </p:cTn>
                                        <p:tgtEl>
                                          <p:spTgt spid="517"/>
                                        </p:tgtEl>
                                        <p:attrNameLst>
                                          <p:attrName>style.visibility</p:attrName>
                                        </p:attrNameLst>
                                      </p:cBhvr>
                                      <p:to>
                                        <p:strVal val="visible"/>
                                      </p:to>
                                    </p:set>
                                    <p:anim calcmode="lin" valueType="num">
                                      <p:cBhvr>
                                        <p:cTn id="259" dur="1000" fill="hold"/>
                                        <p:tgtEl>
                                          <p:spTgt spid="517"/>
                                        </p:tgtEl>
                                        <p:attrNameLst>
                                          <p:attrName>ppt_w</p:attrName>
                                        </p:attrNameLst>
                                      </p:cBhvr>
                                      <p:tavLst>
                                        <p:tav tm="0">
                                          <p:val>
                                            <p:fltVal val="0"/>
                                          </p:val>
                                        </p:tav>
                                        <p:tav tm="100000">
                                          <p:val>
                                            <p:strVal val="#ppt_w"/>
                                          </p:val>
                                        </p:tav>
                                      </p:tavLst>
                                    </p:anim>
                                    <p:anim calcmode="lin" valueType="num">
                                      <p:cBhvr>
                                        <p:cTn id="260" dur="1000" fill="hold"/>
                                        <p:tgtEl>
                                          <p:spTgt spid="517"/>
                                        </p:tgtEl>
                                        <p:attrNameLst>
                                          <p:attrName>ppt_h</p:attrName>
                                        </p:attrNameLst>
                                      </p:cBhvr>
                                      <p:tavLst>
                                        <p:tav tm="0">
                                          <p:val>
                                            <p:fltVal val="0"/>
                                          </p:val>
                                        </p:tav>
                                        <p:tav tm="100000">
                                          <p:val>
                                            <p:strVal val="#ppt_h"/>
                                          </p:val>
                                        </p:tav>
                                      </p:tavLst>
                                    </p:anim>
                                    <p:anim calcmode="lin" valueType="num">
                                      <p:cBhvr>
                                        <p:cTn id="261" dur="1000" fill="hold"/>
                                        <p:tgtEl>
                                          <p:spTgt spid="517"/>
                                        </p:tgtEl>
                                        <p:attrNameLst>
                                          <p:attrName>style.rotation</p:attrName>
                                        </p:attrNameLst>
                                      </p:cBhvr>
                                      <p:tavLst>
                                        <p:tav tm="0">
                                          <p:val>
                                            <p:fltVal val="90"/>
                                          </p:val>
                                        </p:tav>
                                        <p:tav tm="100000">
                                          <p:val>
                                            <p:fltVal val="0"/>
                                          </p:val>
                                        </p:tav>
                                      </p:tavLst>
                                    </p:anim>
                                    <p:animEffect transition="in" filter="fade">
                                      <p:cBhvr>
                                        <p:cTn id="262" dur="10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4" grpId="0" animBg="1"/>
      <p:bldP spid="135" grpId="0" animBg="1"/>
      <p:bldP spid="136" grpId="0" animBg="1"/>
      <p:bldP spid="137" grpId="0"/>
      <p:bldP spid="138" grpId="0" animBg="1"/>
      <p:bldP spid="142" grpId="0" animBg="1"/>
      <p:bldP spid="144" grpId="0" animBg="1"/>
      <p:bldP spid="146" grpId="0" animBg="1"/>
      <p:bldP spid="147"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4" grpId="0" animBg="1"/>
      <p:bldP spid="165" grpId="0" animBg="1"/>
      <p:bldP spid="166" grpId="0" animBg="1"/>
      <p:bldP spid="167" grpId="0" animBg="1"/>
      <p:bldP spid="168" grpId="0" animBg="1"/>
      <p:bldP spid="169" grpId="0" animBg="1"/>
      <p:bldP spid="26" grpId="0" animBg="1"/>
      <p:bldP spid="145" grpId="0" animBg="1"/>
      <p:bldP spid="162" grpId="0" animBg="1"/>
      <p:bldP spid="163" grpId="0" animBg="1"/>
      <p:bldP spid="62" grpId="0"/>
      <p:bldP spid="6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64322" y="4104948"/>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7" name="椭圆 6"/>
          <p:cNvSpPr/>
          <p:nvPr/>
        </p:nvSpPr>
        <p:spPr>
          <a:xfrm>
            <a:off x="1888676" y="464127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8" name="椭圆 7"/>
          <p:cNvSpPr/>
          <p:nvPr/>
        </p:nvSpPr>
        <p:spPr>
          <a:xfrm>
            <a:off x="3420088" y="4669206"/>
            <a:ext cx="168742" cy="168742"/>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9" name="椭圆 8"/>
          <p:cNvSpPr/>
          <p:nvPr/>
        </p:nvSpPr>
        <p:spPr>
          <a:xfrm>
            <a:off x="3392161" y="399064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a:ea typeface="微软雅黑" panose="020B0503020204020204" charset="-122"/>
              <a:sym typeface="Arial" panose="020B0604020202020204"/>
            </a:endParaRPr>
          </a:p>
        </p:txBody>
      </p:sp>
      <p:sp>
        <p:nvSpPr>
          <p:cNvPr id="14" name="椭圆 13"/>
          <p:cNvSpPr/>
          <p:nvPr/>
        </p:nvSpPr>
        <p:spPr>
          <a:xfrm>
            <a:off x="798894" y="310253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15" name="椭圆 14"/>
          <p:cNvSpPr>
            <a:spLocks noChangeAspect="1"/>
          </p:cNvSpPr>
          <p:nvPr/>
        </p:nvSpPr>
        <p:spPr>
          <a:xfrm>
            <a:off x="970894" y="2786647"/>
            <a:ext cx="89256" cy="89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16" name="椭圆 15"/>
          <p:cNvSpPr/>
          <p:nvPr/>
        </p:nvSpPr>
        <p:spPr>
          <a:xfrm>
            <a:off x="1368337" y="2858834"/>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17" name="椭圆 16"/>
          <p:cNvSpPr>
            <a:spLocks noChangeAspect="1"/>
          </p:cNvSpPr>
          <p:nvPr/>
        </p:nvSpPr>
        <p:spPr>
          <a:xfrm>
            <a:off x="1677085" y="2484545"/>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18" name="椭圆 17"/>
          <p:cNvSpPr/>
          <p:nvPr/>
        </p:nvSpPr>
        <p:spPr>
          <a:xfrm>
            <a:off x="2099918" y="235444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19" name="椭圆 18"/>
          <p:cNvSpPr/>
          <p:nvPr/>
        </p:nvSpPr>
        <p:spPr>
          <a:xfrm>
            <a:off x="2635474" y="2597269"/>
            <a:ext cx="144256" cy="144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20" name="椭圆 19"/>
          <p:cNvSpPr/>
          <p:nvPr/>
        </p:nvSpPr>
        <p:spPr>
          <a:xfrm>
            <a:off x="2962091" y="276125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21" name="椭圆 20"/>
          <p:cNvSpPr/>
          <p:nvPr/>
        </p:nvSpPr>
        <p:spPr>
          <a:xfrm>
            <a:off x="3400942" y="310253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22" name="椭圆 21"/>
          <p:cNvSpPr>
            <a:spLocks noChangeAspect="1"/>
          </p:cNvSpPr>
          <p:nvPr/>
        </p:nvSpPr>
        <p:spPr>
          <a:xfrm>
            <a:off x="3613213" y="3477431"/>
            <a:ext cx="73765" cy="73765"/>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23" name="椭圆 22"/>
          <p:cNvSpPr/>
          <p:nvPr/>
        </p:nvSpPr>
        <p:spPr>
          <a:xfrm>
            <a:off x="1950161" y="2822672"/>
            <a:ext cx="448841" cy="44884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24" name="椭圆 23"/>
          <p:cNvSpPr>
            <a:spLocks noChangeAspect="1"/>
          </p:cNvSpPr>
          <p:nvPr/>
        </p:nvSpPr>
        <p:spPr>
          <a:xfrm>
            <a:off x="636266" y="4013248"/>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25" name="椭圆 24"/>
          <p:cNvSpPr/>
          <p:nvPr/>
        </p:nvSpPr>
        <p:spPr>
          <a:xfrm>
            <a:off x="847927" y="4322486"/>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26" name="椭圆 25"/>
          <p:cNvSpPr/>
          <p:nvPr/>
        </p:nvSpPr>
        <p:spPr>
          <a:xfrm>
            <a:off x="1356446" y="4603326"/>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27" name="椭圆 26"/>
          <p:cNvSpPr>
            <a:spLocks noChangeAspect="1"/>
          </p:cNvSpPr>
          <p:nvPr/>
        </p:nvSpPr>
        <p:spPr>
          <a:xfrm>
            <a:off x="2002341" y="4989016"/>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28" name="椭圆 27"/>
          <p:cNvSpPr/>
          <p:nvPr/>
        </p:nvSpPr>
        <p:spPr>
          <a:xfrm>
            <a:off x="2148951" y="4582691"/>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29" name="椭圆 28"/>
          <p:cNvSpPr/>
          <p:nvPr/>
        </p:nvSpPr>
        <p:spPr>
          <a:xfrm>
            <a:off x="2457699" y="502154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30" name="椭圆 29"/>
          <p:cNvSpPr/>
          <p:nvPr/>
        </p:nvSpPr>
        <p:spPr>
          <a:xfrm>
            <a:off x="2787573" y="4538275"/>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31" name="椭圆 30"/>
          <p:cNvSpPr/>
          <p:nvPr/>
        </p:nvSpPr>
        <p:spPr>
          <a:xfrm>
            <a:off x="3482501" y="438753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32" name="燕尾形 31"/>
          <p:cNvSpPr/>
          <p:nvPr/>
        </p:nvSpPr>
        <p:spPr>
          <a:xfrm>
            <a:off x="4122938" y="3607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33" name="燕尾形 32"/>
          <p:cNvSpPr/>
          <p:nvPr/>
        </p:nvSpPr>
        <p:spPr>
          <a:xfrm>
            <a:off x="4564464" y="3607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37" name="燕尾形 36"/>
          <p:cNvSpPr/>
          <p:nvPr/>
        </p:nvSpPr>
        <p:spPr>
          <a:xfrm>
            <a:off x="3915827" y="3607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sp>
        <p:nvSpPr>
          <p:cNvPr id="38" name="燕尾形 37"/>
          <p:cNvSpPr/>
          <p:nvPr/>
        </p:nvSpPr>
        <p:spPr>
          <a:xfrm>
            <a:off x="4357353" y="3607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Arial" panose="020B0604020202020204"/>
              <a:ea typeface="微软雅黑" panose="020B0503020204020204" charset="-122"/>
              <a:sym typeface="Arial" panose="020B0604020202020204"/>
            </a:endParaRPr>
          </a:p>
        </p:txBody>
      </p:sp>
      <p:cxnSp>
        <p:nvCxnSpPr>
          <p:cNvPr id="40" name="直接连接符 39"/>
          <p:cNvCxnSpPr>
            <a:stCxn id="9" idx="2"/>
            <a:endCxn id="28" idx="6"/>
          </p:cNvCxnSpPr>
          <p:nvPr/>
        </p:nvCxnSpPr>
        <p:spPr>
          <a:xfrm flipH="1">
            <a:off x="2423151" y="4102947"/>
            <a:ext cx="969010" cy="617220"/>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0" idx="3"/>
            <a:endCxn id="23" idx="6"/>
          </p:cNvCxnSpPr>
          <p:nvPr/>
        </p:nvCxnSpPr>
        <p:spPr>
          <a:xfrm flipH="1">
            <a:off x="2398894" y="2995382"/>
            <a:ext cx="603250" cy="5207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9" idx="0"/>
            <a:endCxn id="21" idx="4"/>
          </p:cNvCxnSpPr>
          <p:nvPr/>
        </p:nvCxnSpPr>
        <p:spPr>
          <a:xfrm flipH="1" flipV="1">
            <a:off x="3488584" y="3277544"/>
            <a:ext cx="15875" cy="71310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17" idx="5"/>
            <a:endCxn id="16" idx="0"/>
          </p:cNvCxnSpPr>
          <p:nvPr/>
        </p:nvCxnSpPr>
        <p:spPr>
          <a:xfrm flipH="1">
            <a:off x="1505744" y="2576729"/>
            <a:ext cx="263525" cy="28194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8" idx="5"/>
            <a:endCxn id="29" idx="0"/>
          </p:cNvCxnSpPr>
          <p:nvPr/>
        </p:nvCxnSpPr>
        <p:spPr>
          <a:xfrm>
            <a:off x="2383449" y="4816815"/>
            <a:ext cx="161925" cy="20447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14" idx="4"/>
            <a:endCxn id="26" idx="1"/>
          </p:cNvCxnSpPr>
          <p:nvPr/>
        </p:nvCxnSpPr>
        <p:spPr>
          <a:xfrm>
            <a:off x="886706" y="3277081"/>
            <a:ext cx="528320" cy="138430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9" idx="0"/>
          </p:cNvCxnSpPr>
          <p:nvPr/>
        </p:nvCxnSpPr>
        <p:spPr>
          <a:xfrm flipH="1">
            <a:off x="3504459" y="3547768"/>
            <a:ext cx="151817" cy="44288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7" idx="1"/>
            <a:endCxn id="26" idx="5"/>
          </p:cNvCxnSpPr>
          <p:nvPr/>
        </p:nvCxnSpPr>
        <p:spPr>
          <a:xfrm flipH="1">
            <a:off x="1696729" y="4674170"/>
            <a:ext cx="224790" cy="26924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8" idx="3"/>
            <a:endCxn id="29" idx="6"/>
          </p:cNvCxnSpPr>
          <p:nvPr/>
        </p:nvCxnSpPr>
        <p:spPr>
          <a:xfrm flipH="1">
            <a:off x="2632000" y="4813236"/>
            <a:ext cx="812800" cy="295910"/>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26" idx="2"/>
            <a:endCxn id="25" idx="5"/>
          </p:cNvCxnSpPr>
          <p:nvPr/>
        </p:nvCxnSpPr>
        <p:spPr>
          <a:xfrm flipH="1" flipV="1">
            <a:off x="1082126" y="4557067"/>
            <a:ext cx="274320" cy="245745"/>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4" idx="0"/>
            <a:endCxn id="14" idx="3"/>
          </p:cNvCxnSpPr>
          <p:nvPr/>
        </p:nvCxnSpPr>
        <p:spPr>
          <a:xfrm flipV="1">
            <a:off x="690266" y="3251883"/>
            <a:ext cx="133985" cy="761365"/>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7" idx="3"/>
            <a:endCxn id="15" idx="3"/>
          </p:cNvCxnSpPr>
          <p:nvPr/>
        </p:nvCxnSpPr>
        <p:spPr>
          <a:xfrm flipH="1">
            <a:off x="984241" y="2576729"/>
            <a:ext cx="708660" cy="285750"/>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1"/>
            <a:endCxn id="6" idx="5"/>
          </p:cNvCxnSpPr>
          <p:nvPr/>
        </p:nvCxnSpPr>
        <p:spPr>
          <a:xfrm flipH="1" flipV="1">
            <a:off x="655686" y="4296615"/>
            <a:ext cx="231775" cy="66040"/>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20" idx="5"/>
            <a:endCxn id="21" idx="1"/>
          </p:cNvCxnSpPr>
          <p:nvPr/>
        </p:nvCxnSpPr>
        <p:spPr>
          <a:xfrm>
            <a:off x="3196850" y="2995382"/>
            <a:ext cx="229870" cy="13271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8" idx="6"/>
            <a:endCxn id="19" idx="2"/>
          </p:cNvCxnSpPr>
          <p:nvPr/>
        </p:nvCxnSpPr>
        <p:spPr>
          <a:xfrm>
            <a:off x="2274468" y="2442352"/>
            <a:ext cx="360680" cy="22733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8" idx="3"/>
            <a:endCxn id="23" idx="1"/>
          </p:cNvCxnSpPr>
          <p:nvPr/>
        </p:nvCxnSpPr>
        <p:spPr>
          <a:xfrm flipH="1">
            <a:off x="2016260" y="2504065"/>
            <a:ext cx="109220" cy="38481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 idx="2"/>
            <a:endCxn id="30" idx="7"/>
          </p:cNvCxnSpPr>
          <p:nvPr/>
        </p:nvCxnSpPr>
        <p:spPr>
          <a:xfrm flipH="1">
            <a:off x="3128001" y="4102947"/>
            <a:ext cx="264160" cy="49403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 idx="4"/>
            <a:endCxn id="8" idx="1"/>
          </p:cNvCxnSpPr>
          <p:nvPr/>
        </p:nvCxnSpPr>
        <p:spPr>
          <a:xfrm flipH="1">
            <a:off x="3444769" y="4215245"/>
            <a:ext cx="59690" cy="47879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219584" y="3610474"/>
            <a:ext cx="1605280" cy="521970"/>
          </a:xfrm>
          <a:prstGeom prst="rect">
            <a:avLst/>
          </a:prstGeom>
        </p:spPr>
        <p:txBody>
          <a:bodyPr wrap="none">
            <a:spAutoFit/>
          </a:bodyPr>
          <a:lstStyle/>
          <a:p>
            <a:r>
              <a:rPr lang="zh-CN" altLang="en-US" sz="2800" dirty="0">
                <a:latin typeface="Arial" panose="020B0604020202020204"/>
                <a:ea typeface="微软雅黑" panose="020B0503020204020204" charset="-122"/>
                <a:sym typeface="Arial" panose="020B0604020202020204"/>
              </a:rPr>
              <a:t>需求分析</a:t>
            </a:r>
            <a:endParaRPr lang="zh-CN" altLang="en-US" sz="2800" dirty="0">
              <a:latin typeface="Arial" panose="020B0604020202020204"/>
              <a:ea typeface="微软雅黑" panose="020B0503020204020204" charset="-122"/>
              <a:sym typeface="Arial" panose="020B0604020202020204"/>
            </a:endParaRPr>
          </a:p>
        </p:txBody>
      </p:sp>
      <p:cxnSp>
        <p:nvCxnSpPr>
          <p:cNvPr id="78" name="直接连接符 77"/>
          <p:cNvCxnSpPr>
            <a:stCxn id="28" idx="3"/>
            <a:endCxn id="27" idx="4"/>
          </p:cNvCxnSpPr>
          <p:nvPr/>
        </p:nvCxnSpPr>
        <p:spPr>
          <a:xfrm flipH="1">
            <a:off x="2056405" y="4816815"/>
            <a:ext cx="132715" cy="280035"/>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7" idx="5"/>
            <a:endCxn id="23" idx="2"/>
          </p:cNvCxnSpPr>
          <p:nvPr/>
        </p:nvCxnSpPr>
        <p:spPr>
          <a:xfrm>
            <a:off x="1769269" y="2576729"/>
            <a:ext cx="180975" cy="470535"/>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8566267" y="3041733"/>
            <a:ext cx="603269" cy="570777"/>
            <a:chOff x="6696750" y="958727"/>
            <a:chExt cx="603269" cy="570777"/>
          </a:xfrm>
          <a:solidFill>
            <a:schemeClr val="bg1"/>
          </a:solidFill>
        </p:grpSpPr>
        <p:sp>
          <p:nvSpPr>
            <p:cNvPr id="90" name="Freeform 6"/>
            <p:cNvSpPr/>
            <p:nvPr/>
          </p:nvSpPr>
          <p:spPr bwMode="auto">
            <a:xfrm>
              <a:off x="6696750" y="1019378"/>
              <a:ext cx="324921" cy="326004"/>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1" name="Freeform 7"/>
            <p:cNvSpPr/>
            <p:nvPr/>
          </p:nvSpPr>
          <p:spPr bwMode="auto">
            <a:xfrm>
              <a:off x="6703248" y="1125519"/>
              <a:ext cx="212281" cy="403985"/>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2" name="Freeform 8"/>
            <p:cNvSpPr/>
            <p:nvPr/>
          </p:nvSpPr>
          <p:spPr bwMode="auto">
            <a:xfrm>
              <a:off x="7053079" y="958727"/>
              <a:ext cx="209033" cy="197119"/>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sp>
          <p:nvSpPr>
            <p:cNvPr id="93" name="Freeform 9"/>
            <p:cNvSpPr/>
            <p:nvPr/>
          </p:nvSpPr>
          <p:spPr bwMode="auto">
            <a:xfrm>
              <a:off x="7122396" y="1025877"/>
              <a:ext cx="177623" cy="192786"/>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a:ea typeface="微软雅黑" panose="020B0503020204020204" charset="-122"/>
                <a:sym typeface="Arial" panose="020B0604020202020204"/>
              </a:endParaRPr>
            </a:p>
          </p:txBody>
        </p:sp>
      </p:grpSp>
      <p:sp>
        <p:nvSpPr>
          <p:cNvPr id="59" name="文本框 58"/>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02</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60" name="直接连接符 5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3" name="Group 4"/>
          <p:cNvGrpSpPr/>
          <p:nvPr/>
        </p:nvGrpSpPr>
        <p:grpSpPr>
          <a:xfrm>
            <a:off x="5280025" y="1959610"/>
            <a:ext cx="6557010" cy="4163060"/>
            <a:chOff x="8479612" y="2464939"/>
            <a:chExt cx="2806700" cy="900247"/>
          </a:xfrm>
        </p:grpSpPr>
        <p:sp>
          <p:nvSpPr>
            <p:cNvPr id="66" name="TextBox 28"/>
            <p:cNvSpPr txBox="1"/>
            <p:nvPr/>
          </p:nvSpPr>
          <p:spPr>
            <a:xfrm>
              <a:off x="9648391" y="2464939"/>
              <a:ext cx="545521" cy="133472"/>
            </a:xfrm>
            <a:prstGeom prst="rect">
              <a:avLst/>
            </a:prstGeom>
            <a:noFill/>
            <a:effectLst/>
          </p:spPr>
          <p:txBody>
            <a:bodyPr wrap="none" lIns="0" tIns="0" rIns="0" bIns="0" anchor="ctr" anchorCtr="0">
              <a:normAutofit/>
            </a:bodyPr>
            <a:lstStyle/>
            <a:p>
              <a:pPr algn="l"/>
              <a:r>
                <a:rPr lang="zh-CN" altLang="en-US" sz="2000" b="1">
                  <a:solidFill>
                    <a:schemeClr val="bg1">
                      <a:lumMod val="50000"/>
                    </a:schemeClr>
                  </a:solidFill>
                  <a:latin typeface="Arial" panose="020B0604020202020204"/>
                  <a:ea typeface="微软雅黑" panose="020B0503020204020204" charset="-122"/>
                  <a:sym typeface="Arial" panose="020B0604020202020204"/>
                </a:rPr>
                <a:t>系统需求</a:t>
              </a:r>
              <a:endParaRPr lang="zh-CN" altLang="en-US" sz="2000" b="1">
                <a:solidFill>
                  <a:schemeClr val="bg1">
                    <a:lumMod val="50000"/>
                  </a:schemeClr>
                </a:solidFill>
                <a:latin typeface="Arial" panose="020B0604020202020204"/>
                <a:ea typeface="微软雅黑" panose="020B0503020204020204" charset="-122"/>
                <a:sym typeface="Arial" panose="020B0604020202020204"/>
              </a:endParaRPr>
            </a:p>
          </p:txBody>
        </p:sp>
        <p:sp>
          <p:nvSpPr>
            <p:cNvPr id="67" name="Rectangle 29"/>
            <p:cNvSpPr/>
            <p:nvPr/>
          </p:nvSpPr>
          <p:spPr>
            <a:xfrm>
              <a:off x="8479612" y="2658604"/>
              <a:ext cx="2806700" cy="706582"/>
            </a:xfrm>
            <a:prstGeom prst="rect">
              <a:avLst/>
            </a:prstGeom>
            <a:effectLst/>
          </p:spPr>
          <p:txBody>
            <a:bodyPr wrap="square" lIns="0" tIns="0" rIns="0" bIns="0" anchor="ctr" anchorCtr="0">
              <a:noAutofit/>
            </a:bodyPr>
            <a:lstStyle/>
            <a:p>
              <a:pPr>
                <a:lnSpc>
                  <a:spcPct val="120000"/>
                </a:lnSpc>
              </a:pPr>
              <a:r>
                <a:rPr lang="zh-CN" altLang="en-US" sz="2000">
                  <a:solidFill>
                    <a:schemeClr val="bg1">
                      <a:lumMod val="50000"/>
                    </a:schemeClr>
                  </a:solidFill>
                  <a:latin typeface="Arial" panose="020B0604020202020204"/>
                  <a:ea typeface="微软雅黑" panose="020B0503020204020204" charset="-122"/>
                  <a:sym typeface="Arial" panose="020B0604020202020204"/>
                </a:rPr>
                <a:t>需求分析是程序设计开始环节，需求分析做的好不好直接影响到后期软件的开发进度和维护成本。需求分析要先确定本系统所服务的用户，然后确定各系统用户对系统的需求。</a:t>
              </a:r>
              <a:endParaRPr lang="zh-CN" altLang="en-US" sz="200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a:solidFill>
                    <a:schemeClr val="bg1">
                      <a:lumMod val="50000"/>
                    </a:schemeClr>
                  </a:solidFill>
                  <a:latin typeface="Arial" panose="020B0604020202020204"/>
                  <a:ea typeface="微软雅黑" panose="020B0503020204020204" charset="-122"/>
                  <a:sym typeface="Arial" panose="020B0604020202020204"/>
                </a:rPr>
                <a:t>该网站是为方便在校大学生之间进行二手物品交易而设计，通过利用计算机网络传播范围广、成本低、交互性等特点，为在校大学生搭建一个能够实现物品求购、商品买卖和物品交换的在线平台。系统开发的最终目标就是做出一个界面简洁，使用方便，符合实际功能需要的网站。</a:t>
              </a:r>
              <a:endParaRPr lang="zh-CN" altLang="en-US" sz="2000">
                <a:solidFill>
                  <a:schemeClr val="bg1">
                    <a:lumMod val="50000"/>
                  </a:schemeClr>
                </a:solidFill>
                <a:latin typeface="Arial" panose="020B0604020202020204"/>
                <a:ea typeface="微软雅黑" panose="020B0503020204020204" charset="-122"/>
                <a:sym typeface="Arial" panose="020B0604020202020204"/>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1000" fill="hold"/>
                                        <p:tgtEl>
                                          <p:spTgt spid="60"/>
                                        </p:tgtEl>
                                        <p:attrNameLst>
                                          <p:attrName>ppt_w</p:attrName>
                                        </p:attrNameLst>
                                      </p:cBhvr>
                                      <p:tavLst>
                                        <p:tav tm="0">
                                          <p:val>
                                            <p:fltVal val="0"/>
                                          </p:val>
                                        </p:tav>
                                        <p:tav tm="100000">
                                          <p:val>
                                            <p:strVal val="#ppt_w"/>
                                          </p:val>
                                        </p:tav>
                                      </p:tavLst>
                                    </p:anim>
                                    <p:anim calcmode="lin" valueType="num">
                                      <p:cBhvr>
                                        <p:cTn id="8" dur="1000" fill="hold"/>
                                        <p:tgtEl>
                                          <p:spTgt spid="60"/>
                                        </p:tgtEl>
                                        <p:attrNameLst>
                                          <p:attrName>ppt_h</p:attrName>
                                        </p:attrNameLst>
                                      </p:cBhvr>
                                      <p:tavLst>
                                        <p:tav tm="0">
                                          <p:val>
                                            <p:fltVal val="0"/>
                                          </p:val>
                                        </p:tav>
                                        <p:tav tm="100000">
                                          <p:val>
                                            <p:strVal val="#ppt_h"/>
                                          </p:val>
                                        </p:tav>
                                      </p:tavLst>
                                    </p:anim>
                                    <p:anim calcmode="lin" valueType="num">
                                      <p:cBhvr>
                                        <p:cTn id="9" dur="1000" fill="hold"/>
                                        <p:tgtEl>
                                          <p:spTgt spid="60"/>
                                        </p:tgtEl>
                                        <p:attrNameLst>
                                          <p:attrName>style.rotation</p:attrName>
                                        </p:attrNameLst>
                                      </p:cBhvr>
                                      <p:tavLst>
                                        <p:tav tm="0">
                                          <p:val>
                                            <p:fltVal val="90"/>
                                          </p:val>
                                        </p:tav>
                                        <p:tav tm="100000">
                                          <p:val>
                                            <p:fltVal val="0"/>
                                          </p:val>
                                        </p:tav>
                                      </p:tavLst>
                                    </p:anim>
                                    <p:animEffect transition="in" filter="fade">
                                      <p:cBhvr>
                                        <p:cTn id="10" dur="1000"/>
                                        <p:tgtEl>
                                          <p:spTgt spid="6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9"/>
                                        </p:tgtEl>
                                        <p:attrNameLst>
                                          <p:attrName>ppt_x</p:attrName>
                                          <p:attrName>ppt_y</p:attrName>
                                        </p:attrNameLst>
                                      </p:cBhvr>
                                      <p:rCtr x="1680" y="2199"/>
                                    </p:animMotion>
                                  </p:childTnLst>
                                </p:cTn>
                              </p:par>
                              <p:par>
                                <p:cTn id="16" presetID="31" presetClass="entr" presetSubtype="0" fill="hold" grpId="0" nodeType="withEffect">
                                  <p:stCondLst>
                                    <p:cond delay="500"/>
                                  </p:stCondLst>
                                  <p:childTnLst>
                                    <p:set>
                                      <p:cBhvr>
                                        <p:cTn id="17" dur="1" fill="hold">
                                          <p:stCondLst>
                                            <p:cond delay="0"/>
                                          </p:stCondLst>
                                        </p:cTn>
                                        <p:tgtEl>
                                          <p:spTgt spid="6"/>
                                        </p:tgtEl>
                                        <p:attrNameLst>
                                          <p:attrName>style.visibility</p:attrName>
                                        </p:attrNameLst>
                                      </p:cBhvr>
                                      <p:to>
                                        <p:strVal val="visible"/>
                                      </p:to>
                                    </p:set>
                                    <p:anim calcmode="lin" valueType="num">
                                      <p:cBhvr>
                                        <p:cTn id="18" dur="1250" fill="hold"/>
                                        <p:tgtEl>
                                          <p:spTgt spid="6"/>
                                        </p:tgtEl>
                                        <p:attrNameLst>
                                          <p:attrName>ppt_w</p:attrName>
                                        </p:attrNameLst>
                                      </p:cBhvr>
                                      <p:tavLst>
                                        <p:tav tm="0">
                                          <p:val>
                                            <p:fltVal val="0"/>
                                          </p:val>
                                        </p:tav>
                                        <p:tav tm="100000">
                                          <p:val>
                                            <p:strVal val="#ppt_w"/>
                                          </p:val>
                                        </p:tav>
                                      </p:tavLst>
                                    </p:anim>
                                    <p:anim calcmode="lin" valueType="num">
                                      <p:cBhvr>
                                        <p:cTn id="19" dur="1250" fill="hold"/>
                                        <p:tgtEl>
                                          <p:spTgt spid="6"/>
                                        </p:tgtEl>
                                        <p:attrNameLst>
                                          <p:attrName>ppt_h</p:attrName>
                                        </p:attrNameLst>
                                      </p:cBhvr>
                                      <p:tavLst>
                                        <p:tav tm="0">
                                          <p:val>
                                            <p:fltVal val="0"/>
                                          </p:val>
                                        </p:tav>
                                        <p:tav tm="100000">
                                          <p:val>
                                            <p:strVal val="#ppt_h"/>
                                          </p:val>
                                        </p:tav>
                                      </p:tavLst>
                                    </p:anim>
                                    <p:anim calcmode="lin" valueType="num">
                                      <p:cBhvr>
                                        <p:cTn id="20" dur="1250" fill="hold"/>
                                        <p:tgtEl>
                                          <p:spTgt spid="6"/>
                                        </p:tgtEl>
                                        <p:attrNameLst>
                                          <p:attrName>style.rotation</p:attrName>
                                        </p:attrNameLst>
                                      </p:cBhvr>
                                      <p:tavLst>
                                        <p:tav tm="0">
                                          <p:val>
                                            <p:fltVal val="90"/>
                                          </p:val>
                                        </p:tav>
                                        <p:tav tm="100000">
                                          <p:val>
                                            <p:fltVal val="0"/>
                                          </p:val>
                                        </p:tav>
                                      </p:tavLst>
                                    </p:anim>
                                    <p:animEffect transition="in" filter="fade">
                                      <p:cBhvr>
                                        <p:cTn id="21" dur="1250"/>
                                        <p:tgtEl>
                                          <p:spTgt spid="6"/>
                                        </p:tgtEl>
                                      </p:cBhvr>
                                    </p:animEffect>
                                  </p:childTnLst>
                                </p:cTn>
                              </p:par>
                              <p:par>
                                <p:cTn id="22" presetID="31" presetClass="entr" presetSubtype="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 calcmode="lin" valueType="num">
                                      <p:cBhvr>
                                        <p:cTn id="24" dur="1250" fill="hold"/>
                                        <p:tgtEl>
                                          <p:spTgt spid="7"/>
                                        </p:tgtEl>
                                        <p:attrNameLst>
                                          <p:attrName>ppt_w</p:attrName>
                                        </p:attrNameLst>
                                      </p:cBhvr>
                                      <p:tavLst>
                                        <p:tav tm="0">
                                          <p:val>
                                            <p:fltVal val="0"/>
                                          </p:val>
                                        </p:tav>
                                        <p:tav tm="100000">
                                          <p:val>
                                            <p:strVal val="#ppt_w"/>
                                          </p:val>
                                        </p:tav>
                                      </p:tavLst>
                                    </p:anim>
                                    <p:anim calcmode="lin" valueType="num">
                                      <p:cBhvr>
                                        <p:cTn id="25" dur="1250" fill="hold"/>
                                        <p:tgtEl>
                                          <p:spTgt spid="7"/>
                                        </p:tgtEl>
                                        <p:attrNameLst>
                                          <p:attrName>ppt_h</p:attrName>
                                        </p:attrNameLst>
                                      </p:cBhvr>
                                      <p:tavLst>
                                        <p:tav tm="0">
                                          <p:val>
                                            <p:fltVal val="0"/>
                                          </p:val>
                                        </p:tav>
                                        <p:tav tm="100000">
                                          <p:val>
                                            <p:strVal val="#ppt_h"/>
                                          </p:val>
                                        </p:tav>
                                      </p:tavLst>
                                    </p:anim>
                                    <p:anim calcmode="lin" valueType="num">
                                      <p:cBhvr>
                                        <p:cTn id="26" dur="1250" fill="hold"/>
                                        <p:tgtEl>
                                          <p:spTgt spid="7"/>
                                        </p:tgtEl>
                                        <p:attrNameLst>
                                          <p:attrName>style.rotation</p:attrName>
                                        </p:attrNameLst>
                                      </p:cBhvr>
                                      <p:tavLst>
                                        <p:tav tm="0">
                                          <p:val>
                                            <p:fltVal val="90"/>
                                          </p:val>
                                        </p:tav>
                                        <p:tav tm="100000">
                                          <p:val>
                                            <p:fltVal val="0"/>
                                          </p:val>
                                        </p:tav>
                                      </p:tavLst>
                                    </p:anim>
                                    <p:animEffect transition="in" filter="fade">
                                      <p:cBhvr>
                                        <p:cTn id="27" dur="1250"/>
                                        <p:tgtEl>
                                          <p:spTgt spid="7"/>
                                        </p:tgtEl>
                                      </p:cBhvr>
                                    </p:animEffect>
                                  </p:childTnLst>
                                </p:cTn>
                              </p:par>
                              <p:par>
                                <p:cTn id="28" presetID="31" presetClass="entr" presetSubtype="0" fill="hold" grpId="0" nodeType="withEffect">
                                  <p:stCondLst>
                                    <p:cond delay="500"/>
                                  </p:stCondLst>
                                  <p:childTnLst>
                                    <p:set>
                                      <p:cBhvr>
                                        <p:cTn id="29" dur="1" fill="hold">
                                          <p:stCondLst>
                                            <p:cond delay="0"/>
                                          </p:stCondLst>
                                        </p:cTn>
                                        <p:tgtEl>
                                          <p:spTgt spid="8"/>
                                        </p:tgtEl>
                                        <p:attrNameLst>
                                          <p:attrName>style.visibility</p:attrName>
                                        </p:attrNameLst>
                                      </p:cBhvr>
                                      <p:to>
                                        <p:strVal val="visible"/>
                                      </p:to>
                                    </p:set>
                                    <p:anim calcmode="lin" valueType="num">
                                      <p:cBhvr>
                                        <p:cTn id="30" dur="1250" fill="hold"/>
                                        <p:tgtEl>
                                          <p:spTgt spid="8"/>
                                        </p:tgtEl>
                                        <p:attrNameLst>
                                          <p:attrName>ppt_w</p:attrName>
                                        </p:attrNameLst>
                                      </p:cBhvr>
                                      <p:tavLst>
                                        <p:tav tm="0">
                                          <p:val>
                                            <p:fltVal val="0"/>
                                          </p:val>
                                        </p:tav>
                                        <p:tav tm="100000">
                                          <p:val>
                                            <p:strVal val="#ppt_w"/>
                                          </p:val>
                                        </p:tav>
                                      </p:tavLst>
                                    </p:anim>
                                    <p:anim calcmode="lin" valueType="num">
                                      <p:cBhvr>
                                        <p:cTn id="31" dur="1250" fill="hold"/>
                                        <p:tgtEl>
                                          <p:spTgt spid="8"/>
                                        </p:tgtEl>
                                        <p:attrNameLst>
                                          <p:attrName>ppt_h</p:attrName>
                                        </p:attrNameLst>
                                      </p:cBhvr>
                                      <p:tavLst>
                                        <p:tav tm="0">
                                          <p:val>
                                            <p:fltVal val="0"/>
                                          </p:val>
                                        </p:tav>
                                        <p:tav tm="100000">
                                          <p:val>
                                            <p:strVal val="#ppt_h"/>
                                          </p:val>
                                        </p:tav>
                                      </p:tavLst>
                                    </p:anim>
                                    <p:anim calcmode="lin" valueType="num">
                                      <p:cBhvr>
                                        <p:cTn id="32" dur="1250" fill="hold"/>
                                        <p:tgtEl>
                                          <p:spTgt spid="8"/>
                                        </p:tgtEl>
                                        <p:attrNameLst>
                                          <p:attrName>style.rotation</p:attrName>
                                        </p:attrNameLst>
                                      </p:cBhvr>
                                      <p:tavLst>
                                        <p:tav tm="0">
                                          <p:val>
                                            <p:fltVal val="90"/>
                                          </p:val>
                                        </p:tav>
                                        <p:tav tm="100000">
                                          <p:val>
                                            <p:fltVal val="0"/>
                                          </p:val>
                                        </p:tav>
                                      </p:tavLst>
                                    </p:anim>
                                    <p:animEffect transition="in" filter="fade">
                                      <p:cBhvr>
                                        <p:cTn id="33" dur="1250"/>
                                        <p:tgtEl>
                                          <p:spTgt spid="8"/>
                                        </p:tgtEl>
                                      </p:cBhvr>
                                    </p:animEffect>
                                  </p:childTnLst>
                                </p:cTn>
                              </p:par>
                              <p:par>
                                <p:cTn id="34" presetID="31" presetClass="entr" presetSubtype="0" fill="hold" grpId="0" nodeType="withEffect">
                                  <p:stCondLst>
                                    <p:cond delay="500"/>
                                  </p:stCondLst>
                                  <p:childTnLst>
                                    <p:set>
                                      <p:cBhvr>
                                        <p:cTn id="35" dur="1" fill="hold">
                                          <p:stCondLst>
                                            <p:cond delay="0"/>
                                          </p:stCondLst>
                                        </p:cTn>
                                        <p:tgtEl>
                                          <p:spTgt spid="9"/>
                                        </p:tgtEl>
                                        <p:attrNameLst>
                                          <p:attrName>style.visibility</p:attrName>
                                        </p:attrNameLst>
                                      </p:cBhvr>
                                      <p:to>
                                        <p:strVal val="visible"/>
                                      </p:to>
                                    </p:set>
                                    <p:anim calcmode="lin" valueType="num">
                                      <p:cBhvr>
                                        <p:cTn id="36" dur="1250" fill="hold"/>
                                        <p:tgtEl>
                                          <p:spTgt spid="9"/>
                                        </p:tgtEl>
                                        <p:attrNameLst>
                                          <p:attrName>ppt_w</p:attrName>
                                        </p:attrNameLst>
                                      </p:cBhvr>
                                      <p:tavLst>
                                        <p:tav tm="0">
                                          <p:val>
                                            <p:fltVal val="0"/>
                                          </p:val>
                                        </p:tav>
                                        <p:tav tm="100000">
                                          <p:val>
                                            <p:strVal val="#ppt_w"/>
                                          </p:val>
                                        </p:tav>
                                      </p:tavLst>
                                    </p:anim>
                                    <p:anim calcmode="lin" valueType="num">
                                      <p:cBhvr>
                                        <p:cTn id="37" dur="1250" fill="hold"/>
                                        <p:tgtEl>
                                          <p:spTgt spid="9"/>
                                        </p:tgtEl>
                                        <p:attrNameLst>
                                          <p:attrName>ppt_h</p:attrName>
                                        </p:attrNameLst>
                                      </p:cBhvr>
                                      <p:tavLst>
                                        <p:tav tm="0">
                                          <p:val>
                                            <p:fltVal val="0"/>
                                          </p:val>
                                        </p:tav>
                                        <p:tav tm="100000">
                                          <p:val>
                                            <p:strVal val="#ppt_h"/>
                                          </p:val>
                                        </p:tav>
                                      </p:tavLst>
                                    </p:anim>
                                    <p:anim calcmode="lin" valueType="num">
                                      <p:cBhvr>
                                        <p:cTn id="38" dur="1250" fill="hold"/>
                                        <p:tgtEl>
                                          <p:spTgt spid="9"/>
                                        </p:tgtEl>
                                        <p:attrNameLst>
                                          <p:attrName>style.rotation</p:attrName>
                                        </p:attrNameLst>
                                      </p:cBhvr>
                                      <p:tavLst>
                                        <p:tav tm="0">
                                          <p:val>
                                            <p:fltVal val="90"/>
                                          </p:val>
                                        </p:tav>
                                        <p:tav tm="100000">
                                          <p:val>
                                            <p:fltVal val="0"/>
                                          </p:val>
                                        </p:tav>
                                      </p:tavLst>
                                    </p:anim>
                                    <p:animEffect transition="in" filter="fade">
                                      <p:cBhvr>
                                        <p:cTn id="39" dur="1250"/>
                                        <p:tgtEl>
                                          <p:spTgt spid="9"/>
                                        </p:tgtEl>
                                      </p:cBhvr>
                                    </p:animEffect>
                                  </p:childTnLst>
                                </p:cTn>
                              </p:par>
                              <p:par>
                                <p:cTn id="40" presetID="31" presetClass="entr" presetSubtype="0" fill="hold" nodeType="withEffect">
                                  <p:stCondLst>
                                    <p:cond delay="5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1250" fill="hold"/>
                                        <p:tgtEl>
                                          <p:spTgt spid="14"/>
                                        </p:tgtEl>
                                        <p:attrNameLst>
                                          <p:attrName>ppt_w</p:attrName>
                                        </p:attrNameLst>
                                      </p:cBhvr>
                                      <p:tavLst>
                                        <p:tav tm="0">
                                          <p:val>
                                            <p:fltVal val="0"/>
                                          </p:val>
                                        </p:tav>
                                        <p:tav tm="100000">
                                          <p:val>
                                            <p:strVal val="#ppt_w"/>
                                          </p:val>
                                        </p:tav>
                                      </p:tavLst>
                                    </p:anim>
                                    <p:anim calcmode="lin" valueType="num">
                                      <p:cBhvr>
                                        <p:cTn id="43" dur="1250" fill="hold"/>
                                        <p:tgtEl>
                                          <p:spTgt spid="14"/>
                                        </p:tgtEl>
                                        <p:attrNameLst>
                                          <p:attrName>ppt_h</p:attrName>
                                        </p:attrNameLst>
                                      </p:cBhvr>
                                      <p:tavLst>
                                        <p:tav tm="0">
                                          <p:val>
                                            <p:fltVal val="0"/>
                                          </p:val>
                                        </p:tav>
                                        <p:tav tm="100000">
                                          <p:val>
                                            <p:strVal val="#ppt_h"/>
                                          </p:val>
                                        </p:tav>
                                      </p:tavLst>
                                    </p:anim>
                                    <p:anim calcmode="lin" valueType="num">
                                      <p:cBhvr>
                                        <p:cTn id="44" dur="1250" fill="hold"/>
                                        <p:tgtEl>
                                          <p:spTgt spid="14"/>
                                        </p:tgtEl>
                                        <p:attrNameLst>
                                          <p:attrName>style.rotation</p:attrName>
                                        </p:attrNameLst>
                                      </p:cBhvr>
                                      <p:tavLst>
                                        <p:tav tm="0">
                                          <p:val>
                                            <p:fltVal val="90"/>
                                          </p:val>
                                        </p:tav>
                                        <p:tav tm="100000">
                                          <p:val>
                                            <p:fltVal val="0"/>
                                          </p:val>
                                        </p:tav>
                                      </p:tavLst>
                                    </p:anim>
                                    <p:animEffect transition="in" filter="fade">
                                      <p:cBhvr>
                                        <p:cTn id="45" dur="1250"/>
                                        <p:tgtEl>
                                          <p:spTgt spid="14"/>
                                        </p:tgtEl>
                                      </p:cBhvr>
                                    </p:animEffect>
                                  </p:childTnLst>
                                </p:cTn>
                              </p:par>
                              <p:par>
                                <p:cTn id="46" presetID="31" presetClass="entr" presetSubtype="0" fill="hold" nodeType="withEffect">
                                  <p:stCondLst>
                                    <p:cond delay="500"/>
                                  </p:stCondLst>
                                  <p:childTnLst>
                                    <p:set>
                                      <p:cBhvr>
                                        <p:cTn id="47" dur="1" fill="hold">
                                          <p:stCondLst>
                                            <p:cond delay="0"/>
                                          </p:stCondLst>
                                        </p:cTn>
                                        <p:tgtEl>
                                          <p:spTgt spid="15"/>
                                        </p:tgtEl>
                                        <p:attrNameLst>
                                          <p:attrName>style.visibility</p:attrName>
                                        </p:attrNameLst>
                                      </p:cBhvr>
                                      <p:to>
                                        <p:strVal val="visible"/>
                                      </p:to>
                                    </p:set>
                                    <p:anim calcmode="lin" valueType="num">
                                      <p:cBhvr>
                                        <p:cTn id="48" dur="1250" fill="hold"/>
                                        <p:tgtEl>
                                          <p:spTgt spid="15"/>
                                        </p:tgtEl>
                                        <p:attrNameLst>
                                          <p:attrName>ppt_w</p:attrName>
                                        </p:attrNameLst>
                                      </p:cBhvr>
                                      <p:tavLst>
                                        <p:tav tm="0">
                                          <p:val>
                                            <p:fltVal val="0"/>
                                          </p:val>
                                        </p:tav>
                                        <p:tav tm="100000">
                                          <p:val>
                                            <p:strVal val="#ppt_w"/>
                                          </p:val>
                                        </p:tav>
                                      </p:tavLst>
                                    </p:anim>
                                    <p:anim calcmode="lin" valueType="num">
                                      <p:cBhvr>
                                        <p:cTn id="49" dur="1250" fill="hold"/>
                                        <p:tgtEl>
                                          <p:spTgt spid="15"/>
                                        </p:tgtEl>
                                        <p:attrNameLst>
                                          <p:attrName>ppt_h</p:attrName>
                                        </p:attrNameLst>
                                      </p:cBhvr>
                                      <p:tavLst>
                                        <p:tav tm="0">
                                          <p:val>
                                            <p:fltVal val="0"/>
                                          </p:val>
                                        </p:tav>
                                        <p:tav tm="100000">
                                          <p:val>
                                            <p:strVal val="#ppt_h"/>
                                          </p:val>
                                        </p:tav>
                                      </p:tavLst>
                                    </p:anim>
                                    <p:anim calcmode="lin" valueType="num">
                                      <p:cBhvr>
                                        <p:cTn id="50" dur="1250" fill="hold"/>
                                        <p:tgtEl>
                                          <p:spTgt spid="15"/>
                                        </p:tgtEl>
                                        <p:attrNameLst>
                                          <p:attrName>style.rotation</p:attrName>
                                        </p:attrNameLst>
                                      </p:cBhvr>
                                      <p:tavLst>
                                        <p:tav tm="0">
                                          <p:val>
                                            <p:fltVal val="90"/>
                                          </p:val>
                                        </p:tav>
                                        <p:tav tm="100000">
                                          <p:val>
                                            <p:fltVal val="0"/>
                                          </p:val>
                                        </p:tav>
                                      </p:tavLst>
                                    </p:anim>
                                    <p:animEffect transition="in" filter="fade">
                                      <p:cBhvr>
                                        <p:cTn id="51" dur="1250"/>
                                        <p:tgtEl>
                                          <p:spTgt spid="15"/>
                                        </p:tgtEl>
                                      </p:cBhvr>
                                    </p:animEffect>
                                  </p:childTnLst>
                                </p:cTn>
                              </p:par>
                              <p:par>
                                <p:cTn id="52" presetID="31" presetClass="entr" presetSubtype="0" fill="hold" nodeType="withEffect">
                                  <p:stCondLst>
                                    <p:cond delay="500"/>
                                  </p:stCondLst>
                                  <p:childTnLst>
                                    <p:set>
                                      <p:cBhvr>
                                        <p:cTn id="53" dur="1" fill="hold">
                                          <p:stCondLst>
                                            <p:cond delay="0"/>
                                          </p:stCondLst>
                                        </p:cTn>
                                        <p:tgtEl>
                                          <p:spTgt spid="16"/>
                                        </p:tgtEl>
                                        <p:attrNameLst>
                                          <p:attrName>style.visibility</p:attrName>
                                        </p:attrNameLst>
                                      </p:cBhvr>
                                      <p:to>
                                        <p:strVal val="visible"/>
                                      </p:to>
                                    </p:set>
                                    <p:anim calcmode="lin" valueType="num">
                                      <p:cBhvr>
                                        <p:cTn id="54" dur="1250" fill="hold"/>
                                        <p:tgtEl>
                                          <p:spTgt spid="16"/>
                                        </p:tgtEl>
                                        <p:attrNameLst>
                                          <p:attrName>ppt_w</p:attrName>
                                        </p:attrNameLst>
                                      </p:cBhvr>
                                      <p:tavLst>
                                        <p:tav tm="0">
                                          <p:val>
                                            <p:fltVal val="0"/>
                                          </p:val>
                                        </p:tav>
                                        <p:tav tm="100000">
                                          <p:val>
                                            <p:strVal val="#ppt_w"/>
                                          </p:val>
                                        </p:tav>
                                      </p:tavLst>
                                    </p:anim>
                                    <p:anim calcmode="lin" valueType="num">
                                      <p:cBhvr>
                                        <p:cTn id="55" dur="1250" fill="hold"/>
                                        <p:tgtEl>
                                          <p:spTgt spid="16"/>
                                        </p:tgtEl>
                                        <p:attrNameLst>
                                          <p:attrName>ppt_h</p:attrName>
                                        </p:attrNameLst>
                                      </p:cBhvr>
                                      <p:tavLst>
                                        <p:tav tm="0">
                                          <p:val>
                                            <p:fltVal val="0"/>
                                          </p:val>
                                        </p:tav>
                                        <p:tav tm="100000">
                                          <p:val>
                                            <p:strVal val="#ppt_h"/>
                                          </p:val>
                                        </p:tav>
                                      </p:tavLst>
                                    </p:anim>
                                    <p:anim calcmode="lin" valueType="num">
                                      <p:cBhvr>
                                        <p:cTn id="56" dur="1250" fill="hold"/>
                                        <p:tgtEl>
                                          <p:spTgt spid="16"/>
                                        </p:tgtEl>
                                        <p:attrNameLst>
                                          <p:attrName>style.rotation</p:attrName>
                                        </p:attrNameLst>
                                      </p:cBhvr>
                                      <p:tavLst>
                                        <p:tav tm="0">
                                          <p:val>
                                            <p:fltVal val="90"/>
                                          </p:val>
                                        </p:tav>
                                        <p:tav tm="100000">
                                          <p:val>
                                            <p:fltVal val="0"/>
                                          </p:val>
                                        </p:tav>
                                      </p:tavLst>
                                    </p:anim>
                                    <p:animEffect transition="in" filter="fade">
                                      <p:cBhvr>
                                        <p:cTn id="57" dur="1250"/>
                                        <p:tgtEl>
                                          <p:spTgt spid="16"/>
                                        </p:tgtEl>
                                      </p:cBhvr>
                                    </p:animEffect>
                                  </p:childTnLst>
                                </p:cTn>
                              </p:par>
                              <p:par>
                                <p:cTn id="58" presetID="31" presetClass="entr" presetSubtype="0" fill="hold" nodeType="withEffect">
                                  <p:stCondLst>
                                    <p:cond delay="500"/>
                                  </p:stCondLst>
                                  <p:childTnLst>
                                    <p:set>
                                      <p:cBhvr>
                                        <p:cTn id="59" dur="1" fill="hold">
                                          <p:stCondLst>
                                            <p:cond delay="0"/>
                                          </p:stCondLst>
                                        </p:cTn>
                                        <p:tgtEl>
                                          <p:spTgt spid="17"/>
                                        </p:tgtEl>
                                        <p:attrNameLst>
                                          <p:attrName>style.visibility</p:attrName>
                                        </p:attrNameLst>
                                      </p:cBhvr>
                                      <p:to>
                                        <p:strVal val="visible"/>
                                      </p:to>
                                    </p:set>
                                    <p:anim calcmode="lin" valueType="num">
                                      <p:cBhvr>
                                        <p:cTn id="60" dur="1250" fill="hold"/>
                                        <p:tgtEl>
                                          <p:spTgt spid="17"/>
                                        </p:tgtEl>
                                        <p:attrNameLst>
                                          <p:attrName>ppt_w</p:attrName>
                                        </p:attrNameLst>
                                      </p:cBhvr>
                                      <p:tavLst>
                                        <p:tav tm="0">
                                          <p:val>
                                            <p:fltVal val="0"/>
                                          </p:val>
                                        </p:tav>
                                        <p:tav tm="100000">
                                          <p:val>
                                            <p:strVal val="#ppt_w"/>
                                          </p:val>
                                        </p:tav>
                                      </p:tavLst>
                                    </p:anim>
                                    <p:anim calcmode="lin" valueType="num">
                                      <p:cBhvr>
                                        <p:cTn id="61" dur="1250" fill="hold"/>
                                        <p:tgtEl>
                                          <p:spTgt spid="17"/>
                                        </p:tgtEl>
                                        <p:attrNameLst>
                                          <p:attrName>ppt_h</p:attrName>
                                        </p:attrNameLst>
                                      </p:cBhvr>
                                      <p:tavLst>
                                        <p:tav tm="0">
                                          <p:val>
                                            <p:fltVal val="0"/>
                                          </p:val>
                                        </p:tav>
                                        <p:tav tm="100000">
                                          <p:val>
                                            <p:strVal val="#ppt_h"/>
                                          </p:val>
                                        </p:tav>
                                      </p:tavLst>
                                    </p:anim>
                                    <p:anim calcmode="lin" valueType="num">
                                      <p:cBhvr>
                                        <p:cTn id="62" dur="1250" fill="hold"/>
                                        <p:tgtEl>
                                          <p:spTgt spid="17"/>
                                        </p:tgtEl>
                                        <p:attrNameLst>
                                          <p:attrName>style.rotation</p:attrName>
                                        </p:attrNameLst>
                                      </p:cBhvr>
                                      <p:tavLst>
                                        <p:tav tm="0">
                                          <p:val>
                                            <p:fltVal val="90"/>
                                          </p:val>
                                        </p:tav>
                                        <p:tav tm="100000">
                                          <p:val>
                                            <p:fltVal val="0"/>
                                          </p:val>
                                        </p:tav>
                                      </p:tavLst>
                                    </p:anim>
                                    <p:animEffect transition="in" filter="fade">
                                      <p:cBhvr>
                                        <p:cTn id="63" dur="1250"/>
                                        <p:tgtEl>
                                          <p:spTgt spid="17"/>
                                        </p:tgtEl>
                                      </p:cBhvr>
                                    </p:animEffect>
                                  </p:childTnLst>
                                </p:cTn>
                              </p:par>
                              <p:par>
                                <p:cTn id="64" presetID="31" presetClass="entr" presetSubtype="0" fill="hold" nodeType="withEffect">
                                  <p:stCondLst>
                                    <p:cond delay="500"/>
                                  </p:stCondLst>
                                  <p:childTnLst>
                                    <p:set>
                                      <p:cBhvr>
                                        <p:cTn id="65" dur="1" fill="hold">
                                          <p:stCondLst>
                                            <p:cond delay="0"/>
                                          </p:stCondLst>
                                        </p:cTn>
                                        <p:tgtEl>
                                          <p:spTgt spid="18"/>
                                        </p:tgtEl>
                                        <p:attrNameLst>
                                          <p:attrName>style.visibility</p:attrName>
                                        </p:attrNameLst>
                                      </p:cBhvr>
                                      <p:to>
                                        <p:strVal val="visible"/>
                                      </p:to>
                                    </p:set>
                                    <p:anim calcmode="lin" valueType="num">
                                      <p:cBhvr>
                                        <p:cTn id="66" dur="1250" fill="hold"/>
                                        <p:tgtEl>
                                          <p:spTgt spid="18"/>
                                        </p:tgtEl>
                                        <p:attrNameLst>
                                          <p:attrName>ppt_w</p:attrName>
                                        </p:attrNameLst>
                                      </p:cBhvr>
                                      <p:tavLst>
                                        <p:tav tm="0">
                                          <p:val>
                                            <p:fltVal val="0"/>
                                          </p:val>
                                        </p:tav>
                                        <p:tav tm="100000">
                                          <p:val>
                                            <p:strVal val="#ppt_w"/>
                                          </p:val>
                                        </p:tav>
                                      </p:tavLst>
                                    </p:anim>
                                    <p:anim calcmode="lin" valueType="num">
                                      <p:cBhvr>
                                        <p:cTn id="67" dur="1250" fill="hold"/>
                                        <p:tgtEl>
                                          <p:spTgt spid="18"/>
                                        </p:tgtEl>
                                        <p:attrNameLst>
                                          <p:attrName>ppt_h</p:attrName>
                                        </p:attrNameLst>
                                      </p:cBhvr>
                                      <p:tavLst>
                                        <p:tav tm="0">
                                          <p:val>
                                            <p:fltVal val="0"/>
                                          </p:val>
                                        </p:tav>
                                        <p:tav tm="100000">
                                          <p:val>
                                            <p:strVal val="#ppt_h"/>
                                          </p:val>
                                        </p:tav>
                                      </p:tavLst>
                                    </p:anim>
                                    <p:anim calcmode="lin" valueType="num">
                                      <p:cBhvr>
                                        <p:cTn id="68" dur="1250" fill="hold"/>
                                        <p:tgtEl>
                                          <p:spTgt spid="18"/>
                                        </p:tgtEl>
                                        <p:attrNameLst>
                                          <p:attrName>style.rotation</p:attrName>
                                        </p:attrNameLst>
                                      </p:cBhvr>
                                      <p:tavLst>
                                        <p:tav tm="0">
                                          <p:val>
                                            <p:fltVal val="90"/>
                                          </p:val>
                                        </p:tav>
                                        <p:tav tm="100000">
                                          <p:val>
                                            <p:fltVal val="0"/>
                                          </p:val>
                                        </p:tav>
                                      </p:tavLst>
                                    </p:anim>
                                    <p:animEffect transition="in" filter="fade">
                                      <p:cBhvr>
                                        <p:cTn id="69" dur="1250"/>
                                        <p:tgtEl>
                                          <p:spTgt spid="18"/>
                                        </p:tgtEl>
                                      </p:cBhvr>
                                    </p:animEffect>
                                  </p:childTnLst>
                                </p:cTn>
                              </p:par>
                              <p:par>
                                <p:cTn id="70" presetID="31" presetClass="entr" presetSubtype="0" fill="hold" nodeType="withEffect">
                                  <p:stCondLst>
                                    <p:cond delay="500"/>
                                  </p:stCondLst>
                                  <p:childTnLst>
                                    <p:set>
                                      <p:cBhvr>
                                        <p:cTn id="71" dur="1" fill="hold">
                                          <p:stCondLst>
                                            <p:cond delay="0"/>
                                          </p:stCondLst>
                                        </p:cTn>
                                        <p:tgtEl>
                                          <p:spTgt spid="19"/>
                                        </p:tgtEl>
                                        <p:attrNameLst>
                                          <p:attrName>style.visibility</p:attrName>
                                        </p:attrNameLst>
                                      </p:cBhvr>
                                      <p:to>
                                        <p:strVal val="visible"/>
                                      </p:to>
                                    </p:set>
                                    <p:anim calcmode="lin" valueType="num">
                                      <p:cBhvr>
                                        <p:cTn id="72" dur="1250" fill="hold"/>
                                        <p:tgtEl>
                                          <p:spTgt spid="19"/>
                                        </p:tgtEl>
                                        <p:attrNameLst>
                                          <p:attrName>ppt_w</p:attrName>
                                        </p:attrNameLst>
                                      </p:cBhvr>
                                      <p:tavLst>
                                        <p:tav tm="0">
                                          <p:val>
                                            <p:fltVal val="0"/>
                                          </p:val>
                                        </p:tav>
                                        <p:tav tm="100000">
                                          <p:val>
                                            <p:strVal val="#ppt_w"/>
                                          </p:val>
                                        </p:tav>
                                      </p:tavLst>
                                    </p:anim>
                                    <p:anim calcmode="lin" valueType="num">
                                      <p:cBhvr>
                                        <p:cTn id="73" dur="1250" fill="hold"/>
                                        <p:tgtEl>
                                          <p:spTgt spid="19"/>
                                        </p:tgtEl>
                                        <p:attrNameLst>
                                          <p:attrName>ppt_h</p:attrName>
                                        </p:attrNameLst>
                                      </p:cBhvr>
                                      <p:tavLst>
                                        <p:tav tm="0">
                                          <p:val>
                                            <p:fltVal val="0"/>
                                          </p:val>
                                        </p:tav>
                                        <p:tav tm="100000">
                                          <p:val>
                                            <p:strVal val="#ppt_h"/>
                                          </p:val>
                                        </p:tav>
                                      </p:tavLst>
                                    </p:anim>
                                    <p:anim calcmode="lin" valueType="num">
                                      <p:cBhvr>
                                        <p:cTn id="74" dur="1250" fill="hold"/>
                                        <p:tgtEl>
                                          <p:spTgt spid="19"/>
                                        </p:tgtEl>
                                        <p:attrNameLst>
                                          <p:attrName>style.rotation</p:attrName>
                                        </p:attrNameLst>
                                      </p:cBhvr>
                                      <p:tavLst>
                                        <p:tav tm="0">
                                          <p:val>
                                            <p:fltVal val="90"/>
                                          </p:val>
                                        </p:tav>
                                        <p:tav tm="100000">
                                          <p:val>
                                            <p:fltVal val="0"/>
                                          </p:val>
                                        </p:tav>
                                      </p:tavLst>
                                    </p:anim>
                                    <p:animEffect transition="in" filter="fade">
                                      <p:cBhvr>
                                        <p:cTn id="75" dur="1250"/>
                                        <p:tgtEl>
                                          <p:spTgt spid="19"/>
                                        </p:tgtEl>
                                      </p:cBhvr>
                                    </p:animEffect>
                                  </p:childTnLst>
                                </p:cTn>
                              </p:par>
                              <p:par>
                                <p:cTn id="76" presetID="31" presetClass="entr" presetSubtype="0" fill="hold" nodeType="withEffect">
                                  <p:stCondLst>
                                    <p:cond delay="500"/>
                                  </p:stCondLst>
                                  <p:childTnLst>
                                    <p:set>
                                      <p:cBhvr>
                                        <p:cTn id="77" dur="1" fill="hold">
                                          <p:stCondLst>
                                            <p:cond delay="0"/>
                                          </p:stCondLst>
                                        </p:cTn>
                                        <p:tgtEl>
                                          <p:spTgt spid="20"/>
                                        </p:tgtEl>
                                        <p:attrNameLst>
                                          <p:attrName>style.visibility</p:attrName>
                                        </p:attrNameLst>
                                      </p:cBhvr>
                                      <p:to>
                                        <p:strVal val="visible"/>
                                      </p:to>
                                    </p:set>
                                    <p:anim calcmode="lin" valueType="num">
                                      <p:cBhvr>
                                        <p:cTn id="78" dur="1250" fill="hold"/>
                                        <p:tgtEl>
                                          <p:spTgt spid="20"/>
                                        </p:tgtEl>
                                        <p:attrNameLst>
                                          <p:attrName>ppt_w</p:attrName>
                                        </p:attrNameLst>
                                      </p:cBhvr>
                                      <p:tavLst>
                                        <p:tav tm="0">
                                          <p:val>
                                            <p:fltVal val="0"/>
                                          </p:val>
                                        </p:tav>
                                        <p:tav tm="100000">
                                          <p:val>
                                            <p:strVal val="#ppt_w"/>
                                          </p:val>
                                        </p:tav>
                                      </p:tavLst>
                                    </p:anim>
                                    <p:anim calcmode="lin" valueType="num">
                                      <p:cBhvr>
                                        <p:cTn id="79" dur="1250" fill="hold"/>
                                        <p:tgtEl>
                                          <p:spTgt spid="20"/>
                                        </p:tgtEl>
                                        <p:attrNameLst>
                                          <p:attrName>ppt_h</p:attrName>
                                        </p:attrNameLst>
                                      </p:cBhvr>
                                      <p:tavLst>
                                        <p:tav tm="0">
                                          <p:val>
                                            <p:fltVal val="0"/>
                                          </p:val>
                                        </p:tav>
                                        <p:tav tm="100000">
                                          <p:val>
                                            <p:strVal val="#ppt_h"/>
                                          </p:val>
                                        </p:tav>
                                      </p:tavLst>
                                    </p:anim>
                                    <p:anim calcmode="lin" valueType="num">
                                      <p:cBhvr>
                                        <p:cTn id="80" dur="1250" fill="hold"/>
                                        <p:tgtEl>
                                          <p:spTgt spid="20"/>
                                        </p:tgtEl>
                                        <p:attrNameLst>
                                          <p:attrName>style.rotation</p:attrName>
                                        </p:attrNameLst>
                                      </p:cBhvr>
                                      <p:tavLst>
                                        <p:tav tm="0">
                                          <p:val>
                                            <p:fltVal val="90"/>
                                          </p:val>
                                        </p:tav>
                                        <p:tav tm="100000">
                                          <p:val>
                                            <p:fltVal val="0"/>
                                          </p:val>
                                        </p:tav>
                                      </p:tavLst>
                                    </p:anim>
                                    <p:animEffect transition="in" filter="fade">
                                      <p:cBhvr>
                                        <p:cTn id="81" dur="1250"/>
                                        <p:tgtEl>
                                          <p:spTgt spid="20"/>
                                        </p:tgtEl>
                                      </p:cBhvr>
                                    </p:animEffect>
                                  </p:childTnLst>
                                </p:cTn>
                              </p:par>
                              <p:par>
                                <p:cTn id="82" presetID="31" presetClass="entr" presetSubtype="0" fill="hold" nodeType="withEffect">
                                  <p:stCondLst>
                                    <p:cond delay="500"/>
                                  </p:stCondLst>
                                  <p:childTnLst>
                                    <p:set>
                                      <p:cBhvr>
                                        <p:cTn id="83" dur="1" fill="hold">
                                          <p:stCondLst>
                                            <p:cond delay="0"/>
                                          </p:stCondLst>
                                        </p:cTn>
                                        <p:tgtEl>
                                          <p:spTgt spid="21"/>
                                        </p:tgtEl>
                                        <p:attrNameLst>
                                          <p:attrName>style.visibility</p:attrName>
                                        </p:attrNameLst>
                                      </p:cBhvr>
                                      <p:to>
                                        <p:strVal val="visible"/>
                                      </p:to>
                                    </p:set>
                                    <p:anim calcmode="lin" valueType="num">
                                      <p:cBhvr>
                                        <p:cTn id="84" dur="1250" fill="hold"/>
                                        <p:tgtEl>
                                          <p:spTgt spid="21"/>
                                        </p:tgtEl>
                                        <p:attrNameLst>
                                          <p:attrName>ppt_w</p:attrName>
                                        </p:attrNameLst>
                                      </p:cBhvr>
                                      <p:tavLst>
                                        <p:tav tm="0">
                                          <p:val>
                                            <p:fltVal val="0"/>
                                          </p:val>
                                        </p:tav>
                                        <p:tav tm="100000">
                                          <p:val>
                                            <p:strVal val="#ppt_w"/>
                                          </p:val>
                                        </p:tav>
                                      </p:tavLst>
                                    </p:anim>
                                    <p:anim calcmode="lin" valueType="num">
                                      <p:cBhvr>
                                        <p:cTn id="85" dur="1250" fill="hold"/>
                                        <p:tgtEl>
                                          <p:spTgt spid="21"/>
                                        </p:tgtEl>
                                        <p:attrNameLst>
                                          <p:attrName>ppt_h</p:attrName>
                                        </p:attrNameLst>
                                      </p:cBhvr>
                                      <p:tavLst>
                                        <p:tav tm="0">
                                          <p:val>
                                            <p:fltVal val="0"/>
                                          </p:val>
                                        </p:tav>
                                        <p:tav tm="100000">
                                          <p:val>
                                            <p:strVal val="#ppt_h"/>
                                          </p:val>
                                        </p:tav>
                                      </p:tavLst>
                                    </p:anim>
                                    <p:anim calcmode="lin" valueType="num">
                                      <p:cBhvr>
                                        <p:cTn id="86" dur="1250" fill="hold"/>
                                        <p:tgtEl>
                                          <p:spTgt spid="21"/>
                                        </p:tgtEl>
                                        <p:attrNameLst>
                                          <p:attrName>style.rotation</p:attrName>
                                        </p:attrNameLst>
                                      </p:cBhvr>
                                      <p:tavLst>
                                        <p:tav tm="0">
                                          <p:val>
                                            <p:fltVal val="90"/>
                                          </p:val>
                                        </p:tav>
                                        <p:tav tm="100000">
                                          <p:val>
                                            <p:fltVal val="0"/>
                                          </p:val>
                                        </p:tav>
                                      </p:tavLst>
                                    </p:anim>
                                    <p:animEffect transition="in" filter="fade">
                                      <p:cBhvr>
                                        <p:cTn id="87" dur="1250"/>
                                        <p:tgtEl>
                                          <p:spTgt spid="21"/>
                                        </p:tgtEl>
                                      </p:cBhvr>
                                    </p:animEffect>
                                  </p:childTnLst>
                                </p:cTn>
                              </p:par>
                              <p:par>
                                <p:cTn id="88" presetID="31" presetClass="entr" presetSubtype="0" fill="hold" nodeType="withEffect">
                                  <p:stCondLst>
                                    <p:cond delay="5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1250" fill="hold"/>
                                        <p:tgtEl>
                                          <p:spTgt spid="22"/>
                                        </p:tgtEl>
                                        <p:attrNameLst>
                                          <p:attrName>ppt_w</p:attrName>
                                        </p:attrNameLst>
                                      </p:cBhvr>
                                      <p:tavLst>
                                        <p:tav tm="0">
                                          <p:val>
                                            <p:fltVal val="0"/>
                                          </p:val>
                                        </p:tav>
                                        <p:tav tm="100000">
                                          <p:val>
                                            <p:strVal val="#ppt_w"/>
                                          </p:val>
                                        </p:tav>
                                      </p:tavLst>
                                    </p:anim>
                                    <p:anim calcmode="lin" valueType="num">
                                      <p:cBhvr>
                                        <p:cTn id="91" dur="1250" fill="hold"/>
                                        <p:tgtEl>
                                          <p:spTgt spid="22"/>
                                        </p:tgtEl>
                                        <p:attrNameLst>
                                          <p:attrName>ppt_h</p:attrName>
                                        </p:attrNameLst>
                                      </p:cBhvr>
                                      <p:tavLst>
                                        <p:tav tm="0">
                                          <p:val>
                                            <p:fltVal val="0"/>
                                          </p:val>
                                        </p:tav>
                                        <p:tav tm="100000">
                                          <p:val>
                                            <p:strVal val="#ppt_h"/>
                                          </p:val>
                                        </p:tav>
                                      </p:tavLst>
                                    </p:anim>
                                    <p:anim calcmode="lin" valueType="num">
                                      <p:cBhvr>
                                        <p:cTn id="92" dur="1250" fill="hold"/>
                                        <p:tgtEl>
                                          <p:spTgt spid="22"/>
                                        </p:tgtEl>
                                        <p:attrNameLst>
                                          <p:attrName>style.rotation</p:attrName>
                                        </p:attrNameLst>
                                      </p:cBhvr>
                                      <p:tavLst>
                                        <p:tav tm="0">
                                          <p:val>
                                            <p:fltVal val="90"/>
                                          </p:val>
                                        </p:tav>
                                        <p:tav tm="100000">
                                          <p:val>
                                            <p:fltVal val="0"/>
                                          </p:val>
                                        </p:tav>
                                      </p:tavLst>
                                    </p:anim>
                                    <p:animEffect transition="in" filter="fade">
                                      <p:cBhvr>
                                        <p:cTn id="93" dur="1250"/>
                                        <p:tgtEl>
                                          <p:spTgt spid="22"/>
                                        </p:tgtEl>
                                      </p:cBhvr>
                                    </p:animEffect>
                                  </p:childTnLst>
                                </p:cTn>
                              </p:par>
                              <p:par>
                                <p:cTn id="94" presetID="31" presetClass="entr" presetSubtype="0" fill="hold" nodeType="withEffect">
                                  <p:stCondLst>
                                    <p:cond delay="500"/>
                                  </p:stCondLst>
                                  <p:childTnLst>
                                    <p:set>
                                      <p:cBhvr>
                                        <p:cTn id="95" dur="1" fill="hold">
                                          <p:stCondLst>
                                            <p:cond delay="0"/>
                                          </p:stCondLst>
                                        </p:cTn>
                                        <p:tgtEl>
                                          <p:spTgt spid="23"/>
                                        </p:tgtEl>
                                        <p:attrNameLst>
                                          <p:attrName>style.visibility</p:attrName>
                                        </p:attrNameLst>
                                      </p:cBhvr>
                                      <p:to>
                                        <p:strVal val="visible"/>
                                      </p:to>
                                    </p:set>
                                    <p:anim calcmode="lin" valueType="num">
                                      <p:cBhvr>
                                        <p:cTn id="96" dur="1250" fill="hold"/>
                                        <p:tgtEl>
                                          <p:spTgt spid="23"/>
                                        </p:tgtEl>
                                        <p:attrNameLst>
                                          <p:attrName>ppt_w</p:attrName>
                                        </p:attrNameLst>
                                      </p:cBhvr>
                                      <p:tavLst>
                                        <p:tav tm="0">
                                          <p:val>
                                            <p:fltVal val="0"/>
                                          </p:val>
                                        </p:tav>
                                        <p:tav tm="100000">
                                          <p:val>
                                            <p:strVal val="#ppt_w"/>
                                          </p:val>
                                        </p:tav>
                                      </p:tavLst>
                                    </p:anim>
                                    <p:anim calcmode="lin" valueType="num">
                                      <p:cBhvr>
                                        <p:cTn id="97" dur="1250" fill="hold"/>
                                        <p:tgtEl>
                                          <p:spTgt spid="23"/>
                                        </p:tgtEl>
                                        <p:attrNameLst>
                                          <p:attrName>ppt_h</p:attrName>
                                        </p:attrNameLst>
                                      </p:cBhvr>
                                      <p:tavLst>
                                        <p:tav tm="0">
                                          <p:val>
                                            <p:fltVal val="0"/>
                                          </p:val>
                                        </p:tav>
                                        <p:tav tm="100000">
                                          <p:val>
                                            <p:strVal val="#ppt_h"/>
                                          </p:val>
                                        </p:tav>
                                      </p:tavLst>
                                    </p:anim>
                                    <p:anim calcmode="lin" valueType="num">
                                      <p:cBhvr>
                                        <p:cTn id="98" dur="1250" fill="hold"/>
                                        <p:tgtEl>
                                          <p:spTgt spid="23"/>
                                        </p:tgtEl>
                                        <p:attrNameLst>
                                          <p:attrName>style.rotation</p:attrName>
                                        </p:attrNameLst>
                                      </p:cBhvr>
                                      <p:tavLst>
                                        <p:tav tm="0">
                                          <p:val>
                                            <p:fltVal val="90"/>
                                          </p:val>
                                        </p:tav>
                                        <p:tav tm="100000">
                                          <p:val>
                                            <p:fltVal val="0"/>
                                          </p:val>
                                        </p:tav>
                                      </p:tavLst>
                                    </p:anim>
                                    <p:animEffect transition="in" filter="fade">
                                      <p:cBhvr>
                                        <p:cTn id="99" dur="1250"/>
                                        <p:tgtEl>
                                          <p:spTgt spid="23"/>
                                        </p:tgtEl>
                                      </p:cBhvr>
                                    </p:animEffect>
                                  </p:childTnLst>
                                </p:cTn>
                              </p:par>
                              <p:par>
                                <p:cTn id="100" presetID="31" presetClass="entr" presetSubtype="0" fill="hold" nodeType="withEffect">
                                  <p:stCondLst>
                                    <p:cond delay="50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250" fill="hold"/>
                                        <p:tgtEl>
                                          <p:spTgt spid="24"/>
                                        </p:tgtEl>
                                        <p:attrNameLst>
                                          <p:attrName>ppt_w</p:attrName>
                                        </p:attrNameLst>
                                      </p:cBhvr>
                                      <p:tavLst>
                                        <p:tav tm="0">
                                          <p:val>
                                            <p:fltVal val="0"/>
                                          </p:val>
                                        </p:tav>
                                        <p:tav tm="100000">
                                          <p:val>
                                            <p:strVal val="#ppt_w"/>
                                          </p:val>
                                        </p:tav>
                                      </p:tavLst>
                                    </p:anim>
                                    <p:anim calcmode="lin" valueType="num">
                                      <p:cBhvr>
                                        <p:cTn id="103" dur="1250" fill="hold"/>
                                        <p:tgtEl>
                                          <p:spTgt spid="24"/>
                                        </p:tgtEl>
                                        <p:attrNameLst>
                                          <p:attrName>ppt_h</p:attrName>
                                        </p:attrNameLst>
                                      </p:cBhvr>
                                      <p:tavLst>
                                        <p:tav tm="0">
                                          <p:val>
                                            <p:fltVal val="0"/>
                                          </p:val>
                                        </p:tav>
                                        <p:tav tm="100000">
                                          <p:val>
                                            <p:strVal val="#ppt_h"/>
                                          </p:val>
                                        </p:tav>
                                      </p:tavLst>
                                    </p:anim>
                                    <p:anim calcmode="lin" valueType="num">
                                      <p:cBhvr>
                                        <p:cTn id="104" dur="1250" fill="hold"/>
                                        <p:tgtEl>
                                          <p:spTgt spid="24"/>
                                        </p:tgtEl>
                                        <p:attrNameLst>
                                          <p:attrName>style.rotation</p:attrName>
                                        </p:attrNameLst>
                                      </p:cBhvr>
                                      <p:tavLst>
                                        <p:tav tm="0">
                                          <p:val>
                                            <p:fltVal val="90"/>
                                          </p:val>
                                        </p:tav>
                                        <p:tav tm="100000">
                                          <p:val>
                                            <p:fltVal val="0"/>
                                          </p:val>
                                        </p:tav>
                                      </p:tavLst>
                                    </p:anim>
                                    <p:animEffect transition="in" filter="fade">
                                      <p:cBhvr>
                                        <p:cTn id="105" dur="1250"/>
                                        <p:tgtEl>
                                          <p:spTgt spid="24"/>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5"/>
                                        </p:tgtEl>
                                        <p:attrNameLst>
                                          <p:attrName>style.visibility</p:attrName>
                                        </p:attrNameLst>
                                      </p:cBhvr>
                                      <p:to>
                                        <p:strVal val="visible"/>
                                      </p:to>
                                    </p:set>
                                    <p:anim calcmode="lin" valueType="num">
                                      <p:cBhvr>
                                        <p:cTn id="108" dur="1250" fill="hold"/>
                                        <p:tgtEl>
                                          <p:spTgt spid="25"/>
                                        </p:tgtEl>
                                        <p:attrNameLst>
                                          <p:attrName>ppt_w</p:attrName>
                                        </p:attrNameLst>
                                      </p:cBhvr>
                                      <p:tavLst>
                                        <p:tav tm="0">
                                          <p:val>
                                            <p:fltVal val="0"/>
                                          </p:val>
                                        </p:tav>
                                        <p:tav tm="100000">
                                          <p:val>
                                            <p:strVal val="#ppt_w"/>
                                          </p:val>
                                        </p:tav>
                                      </p:tavLst>
                                    </p:anim>
                                    <p:anim calcmode="lin" valueType="num">
                                      <p:cBhvr>
                                        <p:cTn id="109" dur="1250" fill="hold"/>
                                        <p:tgtEl>
                                          <p:spTgt spid="25"/>
                                        </p:tgtEl>
                                        <p:attrNameLst>
                                          <p:attrName>ppt_h</p:attrName>
                                        </p:attrNameLst>
                                      </p:cBhvr>
                                      <p:tavLst>
                                        <p:tav tm="0">
                                          <p:val>
                                            <p:fltVal val="0"/>
                                          </p:val>
                                        </p:tav>
                                        <p:tav tm="100000">
                                          <p:val>
                                            <p:strVal val="#ppt_h"/>
                                          </p:val>
                                        </p:tav>
                                      </p:tavLst>
                                    </p:anim>
                                    <p:anim calcmode="lin" valueType="num">
                                      <p:cBhvr>
                                        <p:cTn id="110" dur="1250" fill="hold"/>
                                        <p:tgtEl>
                                          <p:spTgt spid="25"/>
                                        </p:tgtEl>
                                        <p:attrNameLst>
                                          <p:attrName>style.rotation</p:attrName>
                                        </p:attrNameLst>
                                      </p:cBhvr>
                                      <p:tavLst>
                                        <p:tav tm="0">
                                          <p:val>
                                            <p:fltVal val="90"/>
                                          </p:val>
                                        </p:tav>
                                        <p:tav tm="100000">
                                          <p:val>
                                            <p:fltVal val="0"/>
                                          </p:val>
                                        </p:tav>
                                      </p:tavLst>
                                    </p:anim>
                                    <p:animEffect transition="in" filter="fade">
                                      <p:cBhvr>
                                        <p:cTn id="111" dur="1250"/>
                                        <p:tgtEl>
                                          <p:spTgt spid="25"/>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6"/>
                                        </p:tgtEl>
                                        <p:attrNameLst>
                                          <p:attrName>style.visibility</p:attrName>
                                        </p:attrNameLst>
                                      </p:cBhvr>
                                      <p:to>
                                        <p:strVal val="visible"/>
                                      </p:to>
                                    </p:set>
                                    <p:anim calcmode="lin" valueType="num">
                                      <p:cBhvr>
                                        <p:cTn id="114" dur="1250" fill="hold"/>
                                        <p:tgtEl>
                                          <p:spTgt spid="26"/>
                                        </p:tgtEl>
                                        <p:attrNameLst>
                                          <p:attrName>ppt_w</p:attrName>
                                        </p:attrNameLst>
                                      </p:cBhvr>
                                      <p:tavLst>
                                        <p:tav tm="0">
                                          <p:val>
                                            <p:fltVal val="0"/>
                                          </p:val>
                                        </p:tav>
                                        <p:tav tm="100000">
                                          <p:val>
                                            <p:strVal val="#ppt_w"/>
                                          </p:val>
                                        </p:tav>
                                      </p:tavLst>
                                    </p:anim>
                                    <p:anim calcmode="lin" valueType="num">
                                      <p:cBhvr>
                                        <p:cTn id="115" dur="1250" fill="hold"/>
                                        <p:tgtEl>
                                          <p:spTgt spid="26"/>
                                        </p:tgtEl>
                                        <p:attrNameLst>
                                          <p:attrName>ppt_h</p:attrName>
                                        </p:attrNameLst>
                                      </p:cBhvr>
                                      <p:tavLst>
                                        <p:tav tm="0">
                                          <p:val>
                                            <p:fltVal val="0"/>
                                          </p:val>
                                        </p:tav>
                                        <p:tav tm="100000">
                                          <p:val>
                                            <p:strVal val="#ppt_h"/>
                                          </p:val>
                                        </p:tav>
                                      </p:tavLst>
                                    </p:anim>
                                    <p:anim calcmode="lin" valueType="num">
                                      <p:cBhvr>
                                        <p:cTn id="116" dur="1250" fill="hold"/>
                                        <p:tgtEl>
                                          <p:spTgt spid="26"/>
                                        </p:tgtEl>
                                        <p:attrNameLst>
                                          <p:attrName>style.rotation</p:attrName>
                                        </p:attrNameLst>
                                      </p:cBhvr>
                                      <p:tavLst>
                                        <p:tav tm="0">
                                          <p:val>
                                            <p:fltVal val="90"/>
                                          </p:val>
                                        </p:tav>
                                        <p:tav tm="100000">
                                          <p:val>
                                            <p:fltVal val="0"/>
                                          </p:val>
                                        </p:tav>
                                      </p:tavLst>
                                    </p:anim>
                                    <p:animEffect transition="in" filter="fade">
                                      <p:cBhvr>
                                        <p:cTn id="117" dur="1250"/>
                                        <p:tgtEl>
                                          <p:spTgt spid="26"/>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7"/>
                                        </p:tgtEl>
                                        <p:attrNameLst>
                                          <p:attrName>style.visibility</p:attrName>
                                        </p:attrNameLst>
                                      </p:cBhvr>
                                      <p:to>
                                        <p:strVal val="visible"/>
                                      </p:to>
                                    </p:set>
                                    <p:anim calcmode="lin" valueType="num">
                                      <p:cBhvr>
                                        <p:cTn id="120" dur="1250" fill="hold"/>
                                        <p:tgtEl>
                                          <p:spTgt spid="27"/>
                                        </p:tgtEl>
                                        <p:attrNameLst>
                                          <p:attrName>ppt_w</p:attrName>
                                        </p:attrNameLst>
                                      </p:cBhvr>
                                      <p:tavLst>
                                        <p:tav tm="0">
                                          <p:val>
                                            <p:fltVal val="0"/>
                                          </p:val>
                                        </p:tav>
                                        <p:tav tm="100000">
                                          <p:val>
                                            <p:strVal val="#ppt_w"/>
                                          </p:val>
                                        </p:tav>
                                      </p:tavLst>
                                    </p:anim>
                                    <p:anim calcmode="lin" valueType="num">
                                      <p:cBhvr>
                                        <p:cTn id="121" dur="1250" fill="hold"/>
                                        <p:tgtEl>
                                          <p:spTgt spid="27"/>
                                        </p:tgtEl>
                                        <p:attrNameLst>
                                          <p:attrName>ppt_h</p:attrName>
                                        </p:attrNameLst>
                                      </p:cBhvr>
                                      <p:tavLst>
                                        <p:tav tm="0">
                                          <p:val>
                                            <p:fltVal val="0"/>
                                          </p:val>
                                        </p:tav>
                                        <p:tav tm="100000">
                                          <p:val>
                                            <p:strVal val="#ppt_h"/>
                                          </p:val>
                                        </p:tav>
                                      </p:tavLst>
                                    </p:anim>
                                    <p:anim calcmode="lin" valueType="num">
                                      <p:cBhvr>
                                        <p:cTn id="122" dur="1250" fill="hold"/>
                                        <p:tgtEl>
                                          <p:spTgt spid="27"/>
                                        </p:tgtEl>
                                        <p:attrNameLst>
                                          <p:attrName>style.rotation</p:attrName>
                                        </p:attrNameLst>
                                      </p:cBhvr>
                                      <p:tavLst>
                                        <p:tav tm="0">
                                          <p:val>
                                            <p:fltVal val="90"/>
                                          </p:val>
                                        </p:tav>
                                        <p:tav tm="100000">
                                          <p:val>
                                            <p:fltVal val="0"/>
                                          </p:val>
                                        </p:tav>
                                      </p:tavLst>
                                    </p:anim>
                                    <p:animEffect transition="in" filter="fade">
                                      <p:cBhvr>
                                        <p:cTn id="123" dur="1250"/>
                                        <p:tgtEl>
                                          <p:spTgt spid="27"/>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8"/>
                                        </p:tgtEl>
                                        <p:attrNameLst>
                                          <p:attrName>style.visibility</p:attrName>
                                        </p:attrNameLst>
                                      </p:cBhvr>
                                      <p:to>
                                        <p:strVal val="visible"/>
                                      </p:to>
                                    </p:set>
                                    <p:anim calcmode="lin" valueType="num">
                                      <p:cBhvr>
                                        <p:cTn id="126" dur="1250" fill="hold"/>
                                        <p:tgtEl>
                                          <p:spTgt spid="28"/>
                                        </p:tgtEl>
                                        <p:attrNameLst>
                                          <p:attrName>ppt_w</p:attrName>
                                        </p:attrNameLst>
                                      </p:cBhvr>
                                      <p:tavLst>
                                        <p:tav tm="0">
                                          <p:val>
                                            <p:fltVal val="0"/>
                                          </p:val>
                                        </p:tav>
                                        <p:tav tm="100000">
                                          <p:val>
                                            <p:strVal val="#ppt_w"/>
                                          </p:val>
                                        </p:tav>
                                      </p:tavLst>
                                    </p:anim>
                                    <p:anim calcmode="lin" valueType="num">
                                      <p:cBhvr>
                                        <p:cTn id="127" dur="1250" fill="hold"/>
                                        <p:tgtEl>
                                          <p:spTgt spid="28"/>
                                        </p:tgtEl>
                                        <p:attrNameLst>
                                          <p:attrName>ppt_h</p:attrName>
                                        </p:attrNameLst>
                                      </p:cBhvr>
                                      <p:tavLst>
                                        <p:tav tm="0">
                                          <p:val>
                                            <p:fltVal val="0"/>
                                          </p:val>
                                        </p:tav>
                                        <p:tav tm="100000">
                                          <p:val>
                                            <p:strVal val="#ppt_h"/>
                                          </p:val>
                                        </p:tav>
                                      </p:tavLst>
                                    </p:anim>
                                    <p:anim calcmode="lin" valueType="num">
                                      <p:cBhvr>
                                        <p:cTn id="128" dur="1250" fill="hold"/>
                                        <p:tgtEl>
                                          <p:spTgt spid="28"/>
                                        </p:tgtEl>
                                        <p:attrNameLst>
                                          <p:attrName>style.rotation</p:attrName>
                                        </p:attrNameLst>
                                      </p:cBhvr>
                                      <p:tavLst>
                                        <p:tav tm="0">
                                          <p:val>
                                            <p:fltVal val="90"/>
                                          </p:val>
                                        </p:tav>
                                        <p:tav tm="100000">
                                          <p:val>
                                            <p:fltVal val="0"/>
                                          </p:val>
                                        </p:tav>
                                      </p:tavLst>
                                    </p:anim>
                                    <p:animEffect transition="in" filter="fade">
                                      <p:cBhvr>
                                        <p:cTn id="129" dur="1250"/>
                                        <p:tgtEl>
                                          <p:spTgt spid="28"/>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1250" fill="hold"/>
                                        <p:tgtEl>
                                          <p:spTgt spid="29"/>
                                        </p:tgtEl>
                                        <p:attrNameLst>
                                          <p:attrName>ppt_w</p:attrName>
                                        </p:attrNameLst>
                                      </p:cBhvr>
                                      <p:tavLst>
                                        <p:tav tm="0">
                                          <p:val>
                                            <p:fltVal val="0"/>
                                          </p:val>
                                        </p:tav>
                                        <p:tav tm="100000">
                                          <p:val>
                                            <p:strVal val="#ppt_w"/>
                                          </p:val>
                                        </p:tav>
                                      </p:tavLst>
                                    </p:anim>
                                    <p:anim calcmode="lin" valueType="num">
                                      <p:cBhvr>
                                        <p:cTn id="133" dur="1250" fill="hold"/>
                                        <p:tgtEl>
                                          <p:spTgt spid="29"/>
                                        </p:tgtEl>
                                        <p:attrNameLst>
                                          <p:attrName>ppt_h</p:attrName>
                                        </p:attrNameLst>
                                      </p:cBhvr>
                                      <p:tavLst>
                                        <p:tav tm="0">
                                          <p:val>
                                            <p:fltVal val="0"/>
                                          </p:val>
                                        </p:tav>
                                        <p:tav tm="100000">
                                          <p:val>
                                            <p:strVal val="#ppt_h"/>
                                          </p:val>
                                        </p:tav>
                                      </p:tavLst>
                                    </p:anim>
                                    <p:anim calcmode="lin" valueType="num">
                                      <p:cBhvr>
                                        <p:cTn id="134" dur="1250" fill="hold"/>
                                        <p:tgtEl>
                                          <p:spTgt spid="29"/>
                                        </p:tgtEl>
                                        <p:attrNameLst>
                                          <p:attrName>style.rotation</p:attrName>
                                        </p:attrNameLst>
                                      </p:cBhvr>
                                      <p:tavLst>
                                        <p:tav tm="0">
                                          <p:val>
                                            <p:fltVal val="90"/>
                                          </p:val>
                                        </p:tav>
                                        <p:tav tm="100000">
                                          <p:val>
                                            <p:fltVal val="0"/>
                                          </p:val>
                                        </p:tav>
                                      </p:tavLst>
                                    </p:anim>
                                    <p:animEffect transition="in" filter="fade">
                                      <p:cBhvr>
                                        <p:cTn id="135" dur="1250"/>
                                        <p:tgtEl>
                                          <p:spTgt spid="29"/>
                                        </p:tgtEl>
                                      </p:cBhvr>
                                    </p:animEffect>
                                  </p:childTnLst>
                                </p:cTn>
                              </p:par>
                              <p:par>
                                <p:cTn id="136" presetID="31" presetClass="entr" presetSubtype="0" fill="hold" nodeType="withEffect">
                                  <p:stCondLst>
                                    <p:cond delay="500"/>
                                  </p:stCondLst>
                                  <p:childTnLst>
                                    <p:set>
                                      <p:cBhvr>
                                        <p:cTn id="137" dur="1" fill="hold">
                                          <p:stCondLst>
                                            <p:cond delay="0"/>
                                          </p:stCondLst>
                                        </p:cTn>
                                        <p:tgtEl>
                                          <p:spTgt spid="30"/>
                                        </p:tgtEl>
                                        <p:attrNameLst>
                                          <p:attrName>style.visibility</p:attrName>
                                        </p:attrNameLst>
                                      </p:cBhvr>
                                      <p:to>
                                        <p:strVal val="visible"/>
                                      </p:to>
                                    </p:set>
                                    <p:anim calcmode="lin" valueType="num">
                                      <p:cBhvr>
                                        <p:cTn id="138" dur="1250" fill="hold"/>
                                        <p:tgtEl>
                                          <p:spTgt spid="30"/>
                                        </p:tgtEl>
                                        <p:attrNameLst>
                                          <p:attrName>ppt_w</p:attrName>
                                        </p:attrNameLst>
                                      </p:cBhvr>
                                      <p:tavLst>
                                        <p:tav tm="0">
                                          <p:val>
                                            <p:fltVal val="0"/>
                                          </p:val>
                                        </p:tav>
                                        <p:tav tm="100000">
                                          <p:val>
                                            <p:strVal val="#ppt_w"/>
                                          </p:val>
                                        </p:tav>
                                      </p:tavLst>
                                    </p:anim>
                                    <p:anim calcmode="lin" valueType="num">
                                      <p:cBhvr>
                                        <p:cTn id="139" dur="1250" fill="hold"/>
                                        <p:tgtEl>
                                          <p:spTgt spid="30"/>
                                        </p:tgtEl>
                                        <p:attrNameLst>
                                          <p:attrName>ppt_h</p:attrName>
                                        </p:attrNameLst>
                                      </p:cBhvr>
                                      <p:tavLst>
                                        <p:tav tm="0">
                                          <p:val>
                                            <p:fltVal val="0"/>
                                          </p:val>
                                        </p:tav>
                                        <p:tav tm="100000">
                                          <p:val>
                                            <p:strVal val="#ppt_h"/>
                                          </p:val>
                                        </p:tav>
                                      </p:tavLst>
                                    </p:anim>
                                    <p:anim calcmode="lin" valueType="num">
                                      <p:cBhvr>
                                        <p:cTn id="140" dur="1250" fill="hold"/>
                                        <p:tgtEl>
                                          <p:spTgt spid="30"/>
                                        </p:tgtEl>
                                        <p:attrNameLst>
                                          <p:attrName>style.rotation</p:attrName>
                                        </p:attrNameLst>
                                      </p:cBhvr>
                                      <p:tavLst>
                                        <p:tav tm="0">
                                          <p:val>
                                            <p:fltVal val="90"/>
                                          </p:val>
                                        </p:tav>
                                        <p:tav tm="100000">
                                          <p:val>
                                            <p:fltVal val="0"/>
                                          </p:val>
                                        </p:tav>
                                      </p:tavLst>
                                    </p:anim>
                                    <p:animEffect transition="in" filter="fade">
                                      <p:cBhvr>
                                        <p:cTn id="141" dur="1250"/>
                                        <p:tgtEl>
                                          <p:spTgt spid="30"/>
                                        </p:tgtEl>
                                      </p:cBhvr>
                                    </p:animEffect>
                                  </p:childTnLst>
                                </p:cTn>
                              </p:par>
                              <p:par>
                                <p:cTn id="142" presetID="31" presetClass="entr" presetSubtype="0" fill="hold" nodeType="withEffect">
                                  <p:stCondLst>
                                    <p:cond delay="500"/>
                                  </p:stCondLst>
                                  <p:childTnLst>
                                    <p:set>
                                      <p:cBhvr>
                                        <p:cTn id="143" dur="1" fill="hold">
                                          <p:stCondLst>
                                            <p:cond delay="0"/>
                                          </p:stCondLst>
                                        </p:cTn>
                                        <p:tgtEl>
                                          <p:spTgt spid="31"/>
                                        </p:tgtEl>
                                        <p:attrNameLst>
                                          <p:attrName>style.visibility</p:attrName>
                                        </p:attrNameLst>
                                      </p:cBhvr>
                                      <p:to>
                                        <p:strVal val="visible"/>
                                      </p:to>
                                    </p:set>
                                    <p:anim calcmode="lin" valueType="num">
                                      <p:cBhvr>
                                        <p:cTn id="144" dur="1250" fill="hold"/>
                                        <p:tgtEl>
                                          <p:spTgt spid="31"/>
                                        </p:tgtEl>
                                        <p:attrNameLst>
                                          <p:attrName>ppt_w</p:attrName>
                                        </p:attrNameLst>
                                      </p:cBhvr>
                                      <p:tavLst>
                                        <p:tav tm="0">
                                          <p:val>
                                            <p:fltVal val="0"/>
                                          </p:val>
                                        </p:tav>
                                        <p:tav tm="100000">
                                          <p:val>
                                            <p:strVal val="#ppt_w"/>
                                          </p:val>
                                        </p:tav>
                                      </p:tavLst>
                                    </p:anim>
                                    <p:anim calcmode="lin" valueType="num">
                                      <p:cBhvr>
                                        <p:cTn id="145" dur="1250" fill="hold"/>
                                        <p:tgtEl>
                                          <p:spTgt spid="31"/>
                                        </p:tgtEl>
                                        <p:attrNameLst>
                                          <p:attrName>ppt_h</p:attrName>
                                        </p:attrNameLst>
                                      </p:cBhvr>
                                      <p:tavLst>
                                        <p:tav tm="0">
                                          <p:val>
                                            <p:fltVal val="0"/>
                                          </p:val>
                                        </p:tav>
                                        <p:tav tm="100000">
                                          <p:val>
                                            <p:strVal val="#ppt_h"/>
                                          </p:val>
                                        </p:tav>
                                      </p:tavLst>
                                    </p:anim>
                                    <p:anim calcmode="lin" valueType="num">
                                      <p:cBhvr>
                                        <p:cTn id="146" dur="1250" fill="hold"/>
                                        <p:tgtEl>
                                          <p:spTgt spid="31"/>
                                        </p:tgtEl>
                                        <p:attrNameLst>
                                          <p:attrName>style.rotation</p:attrName>
                                        </p:attrNameLst>
                                      </p:cBhvr>
                                      <p:tavLst>
                                        <p:tav tm="0">
                                          <p:val>
                                            <p:fltVal val="90"/>
                                          </p:val>
                                        </p:tav>
                                        <p:tav tm="100000">
                                          <p:val>
                                            <p:fltVal val="0"/>
                                          </p:val>
                                        </p:tav>
                                      </p:tavLst>
                                    </p:anim>
                                    <p:animEffect transition="in" filter="fade">
                                      <p:cBhvr>
                                        <p:cTn id="147" dur="1250"/>
                                        <p:tgtEl>
                                          <p:spTgt spid="31"/>
                                        </p:tgtEl>
                                      </p:cBhvr>
                                    </p:animEffect>
                                  </p:childTnLst>
                                </p:cTn>
                              </p:par>
                              <p:par>
                                <p:cTn id="148" presetID="31" presetClass="entr" presetSubtype="0" fill="hold" nodeType="withEffect">
                                  <p:stCondLst>
                                    <p:cond delay="500"/>
                                  </p:stCondLst>
                                  <p:childTnLst>
                                    <p:set>
                                      <p:cBhvr>
                                        <p:cTn id="149" dur="1" fill="hold">
                                          <p:stCondLst>
                                            <p:cond delay="0"/>
                                          </p:stCondLst>
                                        </p:cTn>
                                        <p:tgtEl>
                                          <p:spTgt spid="40"/>
                                        </p:tgtEl>
                                        <p:attrNameLst>
                                          <p:attrName>style.visibility</p:attrName>
                                        </p:attrNameLst>
                                      </p:cBhvr>
                                      <p:to>
                                        <p:strVal val="visible"/>
                                      </p:to>
                                    </p:set>
                                    <p:anim calcmode="lin" valueType="num">
                                      <p:cBhvr>
                                        <p:cTn id="150" dur="1250" fill="hold"/>
                                        <p:tgtEl>
                                          <p:spTgt spid="40"/>
                                        </p:tgtEl>
                                        <p:attrNameLst>
                                          <p:attrName>ppt_w</p:attrName>
                                        </p:attrNameLst>
                                      </p:cBhvr>
                                      <p:tavLst>
                                        <p:tav tm="0">
                                          <p:val>
                                            <p:fltVal val="0"/>
                                          </p:val>
                                        </p:tav>
                                        <p:tav tm="100000">
                                          <p:val>
                                            <p:strVal val="#ppt_w"/>
                                          </p:val>
                                        </p:tav>
                                      </p:tavLst>
                                    </p:anim>
                                    <p:anim calcmode="lin" valueType="num">
                                      <p:cBhvr>
                                        <p:cTn id="151" dur="1250" fill="hold"/>
                                        <p:tgtEl>
                                          <p:spTgt spid="40"/>
                                        </p:tgtEl>
                                        <p:attrNameLst>
                                          <p:attrName>ppt_h</p:attrName>
                                        </p:attrNameLst>
                                      </p:cBhvr>
                                      <p:tavLst>
                                        <p:tav tm="0">
                                          <p:val>
                                            <p:fltVal val="0"/>
                                          </p:val>
                                        </p:tav>
                                        <p:tav tm="100000">
                                          <p:val>
                                            <p:strVal val="#ppt_h"/>
                                          </p:val>
                                        </p:tav>
                                      </p:tavLst>
                                    </p:anim>
                                    <p:anim calcmode="lin" valueType="num">
                                      <p:cBhvr>
                                        <p:cTn id="152" dur="1250" fill="hold"/>
                                        <p:tgtEl>
                                          <p:spTgt spid="40"/>
                                        </p:tgtEl>
                                        <p:attrNameLst>
                                          <p:attrName>style.rotation</p:attrName>
                                        </p:attrNameLst>
                                      </p:cBhvr>
                                      <p:tavLst>
                                        <p:tav tm="0">
                                          <p:val>
                                            <p:fltVal val="90"/>
                                          </p:val>
                                        </p:tav>
                                        <p:tav tm="100000">
                                          <p:val>
                                            <p:fltVal val="0"/>
                                          </p:val>
                                        </p:tav>
                                      </p:tavLst>
                                    </p:anim>
                                    <p:animEffect transition="in" filter="fade">
                                      <p:cBhvr>
                                        <p:cTn id="153" dur="1250"/>
                                        <p:tgtEl>
                                          <p:spTgt spid="40"/>
                                        </p:tgtEl>
                                      </p:cBhvr>
                                    </p:animEffect>
                                  </p:childTnLst>
                                </p:cTn>
                              </p:par>
                              <p:par>
                                <p:cTn id="154" presetID="31" presetClass="entr" presetSubtype="0" fill="hold" nodeType="withEffect">
                                  <p:stCondLst>
                                    <p:cond delay="500"/>
                                  </p:stCondLst>
                                  <p:childTnLst>
                                    <p:set>
                                      <p:cBhvr>
                                        <p:cTn id="155" dur="1" fill="hold">
                                          <p:stCondLst>
                                            <p:cond delay="0"/>
                                          </p:stCondLst>
                                        </p:cTn>
                                        <p:tgtEl>
                                          <p:spTgt spid="41"/>
                                        </p:tgtEl>
                                        <p:attrNameLst>
                                          <p:attrName>style.visibility</p:attrName>
                                        </p:attrNameLst>
                                      </p:cBhvr>
                                      <p:to>
                                        <p:strVal val="visible"/>
                                      </p:to>
                                    </p:set>
                                    <p:anim calcmode="lin" valueType="num">
                                      <p:cBhvr>
                                        <p:cTn id="156" dur="1250" fill="hold"/>
                                        <p:tgtEl>
                                          <p:spTgt spid="41"/>
                                        </p:tgtEl>
                                        <p:attrNameLst>
                                          <p:attrName>ppt_w</p:attrName>
                                        </p:attrNameLst>
                                      </p:cBhvr>
                                      <p:tavLst>
                                        <p:tav tm="0">
                                          <p:val>
                                            <p:fltVal val="0"/>
                                          </p:val>
                                        </p:tav>
                                        <p:tav tm="100000">
                                          <p:val>
                                            <p:strVal val="#ppt_w"/>
                                          </p:val>
                                        </p:tav>
                                      </p:tavLst>
                                    </p:anim>
                                    <p:anim calcmode="lin" valueType="num">
                                      <p:cBhvr>
                                        <p:cTn id="157" dur="1250" fill="hold"/>
                                        <p:tgtEl>
                                          <p:spTgt spid="41"/>
                                        </p:tgtEl>
                                        <p:attrNameLst>
                                          <p:attrName>ppt_h</p:attrName>
                                        </p:attrNameLst>
                                      </p:cBhvr>
                                      <p:tavLst>
                                        <p:tav tm="0">
                                          <p:val>
                                            <p:fltVal val="0"/>
                                          </p:val>
                                        </p:tav>
                                        <p:tav tm="100000">
                                          <p:val>
                                            <p:strVal val="#ppt_h"/>
                                          </p:val>
                                        </p:tav>
                                      </p:tavLst>
                                    </p:anim>
                                    <p:anim calcmode="lin" valueType="num">
                                      <p:cBhvr>
                                        <p:cTn id="158" dur="1250" fill="hold"/>
                                        <p:tgtEl>
                                          <p:spTgt spid="41"/>
                                        </p:tgtEl>
                                        <p:attrNameLst>
                                          <p:attrName>style.rotation</p:attrName>
                                        </p:attrNameLst>
                                      </p:cBhvr>
                                      <p:tavLst>
                                        <p:tav tm="0">
                                          <p:val>
                                            <p:fltVal val="90"/>
                                          </p:val>
                                        </p:tav>
                                        <p:tav tm="100000">
                                          <p:val>
                                            <p:fltVal val="0"/>
                                          </p:val>
                                        </p:tav>
                                      </p:tavLst>
                                    </p:anim>
                                    <p:animEffect transition="in" filter="fade">
                                      <p:cBhvr>
                                        <p:cTn id="159" dur="1250"/>
                                        <p:tgtEl>
                                          <p:spTgt spid="41"/>
                                        </p:tgtEl>
                                      </p:cBhvr>
                                    </p:animEffect>
                                  </p:childTnLst>
                                </p:cTn>
                              </p:par>
                              <p:par>
                                <p:cTn id="160" presetID="31" presetClass="entr" presetSubtype="0" fill="hold" nodeType="withEffect">
                                  <p:stCondLst>
                                    <p:cond delay="500"/>
                                  </p:stCondLst>
                                  <p:childTnLst>
                                    <p:set>
                                      <p:cBhvr>
                                        <p:cTn id="161" dur="1" fill="hold">
                                          <p:stCondLst>
                                            <p:cond delay="0"/>
                                          </p:stCondLst>
                                        </p:cTn>
                                        <p:tgtEl>
                                          <p:spTgt spid="45"/>
                                        </p:tgtEl>
                                        <p:attrNameLst>
                                          <p:attrName>style.visibility</p:attrName>
                                        </p:attrNameLst>
                                      </p:cBhvr>
                                      <p:to>
                                        <p:strVal val="visible"/>
                                      </p:to>
                                    </p:set>
                                    <p:anim calcmode="lin" valueType="num">
                                      <p:cBhvr>
                                        <p:cTn id="162" dur="1250" fill="hold"/>
                                        <p:tgtEl>
                                          <p:spTgt spid="45"/>
                                        </p:tgtEl>
                                        <p:attrNameLst>
                                          <p:attrName>ppt_w</p:attrName>
                                        </p:attrNameLst>
                                      </p:cBhvr>
                                      <p:tavLst>
                                        <p:tav tm="0">
                                          <p:val>
                                            <p:fltVal val="0"/>
                                          </p:val>
                                        </p:tav>
                                        <p:tav tm="100000">
                                          <p:val>
                                            <p:strVal val="#ppt_w"/>
                                          </p:val>
                                        </p:tav>
                                      </p:tavLst>
                                    </p:anim>
                                    <p:anim calcmode="lin" valueType="num">
                                      <p:cBhvr>
                                        <p:cTn id="163" dur="1250" fill="hold"/>
                                        <p:tgtEl>
                                          <p:spTgt spid="45"/>
                                        </p:tgtEl>
                                        <p:attrNameLst>
                                          <p:attrName>ppt_h</p:attrName>
                                        </p:attrNameLst>
                                      </p:cBhvr>
                                      <p:tavLst>
                                        <p:tav tm="0">
                                          <p:val>
                                            <p:fltVal val="0"/>
                                          </p:val>
                                        </p:tav>
                                        <p:tav tm="100000">
                                          <p:val>
                                            <p:strVal val="#ppt_h"/>
                                          </p:val>
                                        </p:tav>
                                      </p:tavLst>
                                    </p:anim>
                                    <p:anim calcmode="lin" valueType="num">
                                      <p:cBhvr>
                                        <p:cTn id="164" dur="1250" fill="hold"/>
                                        <p:tgtEl>
                                          <p:spTgt spid="45"/>
                                        </p:tgtEl>
                                        <p:attrNameLst>
                                          <p:attrName>style.rotation</p:attrName>
                                        </p:attrNameLst>
                                      </p:cBhvr>
                                      <p:tavLst>
                                        <p:tav tm="0">
                                          <p:val>
                                            <p:fltVal val="90"/>
                                          </p:val>
                                        </p:tav>
                                        <p:tav tm="100000">
                                          <p:val>
                                            <p:fltVal val="0"/>
                                          </p:val>
                                        </p:tav>
                                      </p:tavLst>
                                    </p:anim>
                                    <p:animEffect transition="in" filter="fade">
                                      <p:cBhvr>
                                        <p:cTn id="165" dur="1250"/>
                                        <p:tgtEl>
                                          <p:spTgt spid="45"/>
                                        </p:tgtEl>
                                      </p:cBhvr>
                                    </p:animEffect>
                                  </p:childTnLst>
                                </p:cTn>
                              </p:par>
                              <p:par>
                                <p:cTn id="166" presetID="31" presetClass="entr" presetSubtype="0" fill="hold" nodeType="withEffect">
                                  <p:stCondLst>
                                    <p:cond delay="500"/>
                                  </p:stCondLst>
                                  <p:childTnLst>
                                    <p:set>
                                      <p:cBhvr>
                                        <p:cTn id="167" dur="1" fill="hold">
                                          <p:stCondLst>
                                            <p:cond delay="0"/>
                                          </p:stCondLst>
                                        </p:cTn>
                                        <p:tgtEl>
                                          <p:spTgt spid="48"/>
                                        </p:tgtEl>
                                        <p:attrNameLst>
                                          <p:attrName>style.visibility</p:attrName>
                                        </p:attrNameLst>
                                      </p:cBhvr>
                                      <p:to>
                                        <p:strVal val="visible"/>
                                      </p:to>
                                    </p:set>
                                    <p:anim calcmode="lin" valueType="num">
                                      <p:cBhvr>
                                        <p:cTn id="168" dur="1250" fill="hold"/>
                                        <p:tgtEl>
                                          <p:spTgt spid="48"/>
                                        </p:tgtEl>
                                        <p:attrNameLst>
                                          <p:attrName>ppt_w</p:attrName>
                                        </p:attrNameLst>
                                      </p:cBhvr>
                                      <p:tavLst>
                                        <p:tav tm="0">
                                          <p:val>
                                            <p:fltVal val="0"/>
                                          </p:val>
                                        </p:tav>
                                        <p:tav tm="100000">
                                          <p:val>
                                            <p:strVal val="#ppt_w"/>
                                          </p:val>
                                        </p:tav>
                                      </p:tavLst>
                                    </p:anim>
                                    <p:anim calcmode="lin" valueType="num">
                                      <p:cBhvr>
                                        <p:cTn id="169" dur="1250" fill="hold"/>
                                        <p:tgtEl>
                                          <p:spTgt spid="48"/>
                                        </p:tgtEl>
                                        <p:attrNameLst>
                                          <p:attrName>ppt_h</p:attrName>
                                        </p:attrNameLst>
                                      </p:cBhvr>
                                      <p:tavLst>
                                        <p:tav tm="0">
                                          <p:val>
                                            <p:fltVal val="0"/>
                                          </p:val>
                                        </p:tav>
                                        <p:tav tm="100000">
                                          <p:val>
                                            <p:strVal val="#ppt_h"/>
                                          </p:val>
                                        </p:tav>
                                      </p:tavLst>
                                    </p:anim>
                                    <p:anim calcmode="lin" valueType="num">
                                      <p:cBhvr>
                                        <p:cTn id="170" dur="1250" fill="hold"/>
                                        <p:tgtEl>
                                          <p:spTgt spid="48"/>
                                        </p:tgtEl>
                                        <p:attrNameLst>
                                          <p:attrName>style.rotation</p:attrName>
                                        </p:attrNameLst>
                                      </p:cBhvr>
                                      <p:tavLst>
                                        <p:tav tm="0">
                                          <p:val>
                                            <p:fltVal val="90"/>
                                          </p:val>
                                        </p:tav>
                                        <p:tav tm="100000">
                                          <p:val>
                                            <p:fltVal val="0"/>
                                          </p:val>
                                        </p:tav>
                                      </p:tavLst>
                                    </p:anim>
                                    <p:animEffect transition="in" filter="fade">
                                      <p:cBhvr>
                                        <p:cTn id="171" dur="1250"/>
                                        <p:tgtEl>
                                          <p:spTgt spid="48"/>
                                        </p:tgtEl>
                                      </p:cBhvr>
                                    </p:animEffect>
                                  </p:childTnLst>
                                </p:cTn>
                              </p:par>
                              <p:par>
                                <p:cTn id="172" presetID="31" presetClass="entr" presetSubtype="0" fill="hold" nodeType="withEffect">
                                  <p:stCondLst>
                                    <p:cond delay="500"/>
                                  </p:stCondLst>
                                  <p:childTnLst>
                                    <p:set>
                                      <p:cBhvr>
                                        <p:cTn id="173" dur="1" fill="hold">
                                          <p:stCondLst>
                                            <p:cond delay="0"/>
                                          </p:stCondLst>
                                        </p:cTn>
                                        <p:tgtEl>
                                          <p:spTgt spid="52"/>
                                        </p:tgtEl>
                                        <p:attrNameLst>
                                          <p:attrName>style.visibility</p:attrName>
                                        </p:attrNameLst>
                                      </p:cBhvr>
                                      <p:to>
                                        <p:strVal val="visible"/>
                                      </p:to>
                                    </p:set>
                                    <p:anim calcmode="lin" valueType="num">
                                      <p:cBhvr>
                                        <p:cTn id="174" dur="1250" fill="hold"/>
                                        <p:tgtEl>
                                          <p:spTgt spid="52"/>
                                        </p:tgtEl>
                                        <p:attrNameLst>
                                          <p:attrName>ppt_w</p:attrName>
                                        </p:attrNameLst>
                                      </p:cBhvr>
                                      <p:tavLst>
                                        <p:tav tm="0">
                                          <p:val>
                                            <p:fltVal val="0"/>
                                          </p:val>
                                        </p:tav>
                                        <p:tav tm="100000">
                                          <p:val>
                                            <p:strVal val="#ppt_w"/>
                                          </p:val>
                                        </p:tav>
                                      </p:tavLst>
                                    </p:anim>
                                    <p:anim calcmode="lin" valueType="num">
                                      <p:cBhvr>
                                        <p:cTn id="175" dur="1250" fill="hold"/>
                                        <p:tgtEl>
                                          <p:spTgt spid="52"/>
                                        </p:tgtEl>
                                        <p:attrNameLst>
                                          <p:attrName>ppt_h</p:attrName>
                                        </p:attrNameLst>
                                      </p:cBhvr>
                                      <p:tavLst>
                                        <p:tav tm="0">
                                          <p:val>
                                            <p:fltVal val="0"/>
                                          </p:val>
                                        </p:tav>
                                        <p:tav tm="100000">
                                          <p:val>
                                            <p:strVal val="#ppt_h"/>
                                          </p:val>
                                        </p:tav>
                                      </p:tavLst>
                                    </p:anim>
                                    <p:anim calcmode="lin" valueType="num">
                                      <p:cBhvr>
                                        <p:cTn id="176" dur="1250" fill="hold"/>
                                        <p:tgtEl>
                                          <p:spTgt spid="52"/>
                                        </p:tgtEl>
                                        <p:attrNameLst>
                                          <p:attrName>style.rotation</p:attrName>
                                        </p:attrNameLst>
                                      </p:cBhvr>
                                      <p:tavLst>
                                        <p:tav tm="0">
                                          <p:val>
                                            <p:fltVal val="90"/>
                                          </p:val>
                                        </p:tav>
                                        <p:tav tm="100000">
                                          <p:val>
                                            <p:fltVal val="0"/>
                                          </p:val>
                                        </p:tav>
                                      </p:tavLst>
                                    </p:anim>
                                    <p:animEffect transition="in" filter="fade">
                                      <p:cBhvr>
                                        <p:cTn id="177" dur="1250"/>
                                        <p:tgtEl>
                                          <p:spTgt spid="52"/>
                                        </p:tgtEl>
                                      </p:cBhvr>
                                    </p:animEffect>
                                  </p:childTnLst>
                                </p:cTn>
                              </p:par>
                              <p:par>
                                <p:cTn id="178" presetID="31" presetClass="entr" presetSubtype="0" fill="hold" nodeType="withEffect">
                                  <p:stCondLst>
                                    <p:cond delay="500"/>
                                  </p:stCondLst>
                                  <p:childTnLst>
                                    <p:set>
                                      <p:cBhvr>
                                        <p:cTn id="179" dur="1" fill="hold">
                                          <p:stCondLst>
                                            <p:cond delay="0"/>
                                          </p:stCondLst>
                                        </p:cTn>
                                        <p:tgtEl>
                                          <p:spTgt spid="57"/>
                                        </p:tgtEl>
                                        <p:attrNameLst>
                                          <p:attrName>style.visibility</p:attrName>
                                        </p:attrNameLst>
                                      </p:cBhvr>
                                      <p:to>
                                        <p:strVal val="visible"/>
                                      </p:to>
                                    </p:set>
                                    <p:anim calcmode="lin" valueType="num">
                                      <p:cBhvr>
                                        <p:cTn id="180" dur="1250" fill="hold"/>
                                        <p:tgtEl>
                                          <p:spTgt spid="57"/>
                                        </p:tgtEl>
                                        <p:attrNameLst>
                                          <p:attrName>ppt_w</p:attrName>
                                        </p:attrNameLst>
                                      </p:cBhvr>
                                      <p:tavLst>
                                        <p:tav tm="0">
                                          <p:val>
                                            <p:fltVal val="0"/>
                                          </p:val>
                                        </p:tav>
                                        <p:tav tm="100000">
                                          <p:val>
                                            <p:strVal val="#ppt_w"/>
                                          </p:val>
                                        </p:tav>
                                      </p:tavLst>
                                    </p:anim>
                                    <p:anim calcmode="lin" valueType="num">
                                      <p:cBhvr>
                                        <p:cTn id="181" dur="1250" fill="hold"/>
                                        <p:tgtEl>
                                          <p:spTgt spid="57"/>
                                        </p:tgtEl>
                                        <p:attrNameLst>
                                          <p:attrName>ppt_h</p:attrName>
                                        </p:attrNameLst>
                                      </p:cBhvr>
                                      <p:tavLst>
                                        <p:tav tm="0">
                                          <p:val>
                                            <p:fltVal val="0"/>
                                          </p:val>
                                        </p:tav>
                                        <p:tav tm="100000">
                                          <p:val>
                                            <p:strVal val="#ppt_h"/>
                                          </p:val>
                                        </p:tav>
                                      </p:tavLst>
                                    </p:anim>
                                    <p:anim calcmode="lin" valueType="num">
                                      <p:cBhvr>
                                        <p:cTn id="182" dur="1250" fill="hold"/>
                                        <p:tgtEl>
                                          <p:spTgt spid="57"/>
                                        </p:tgtEl>
                                        <p:attrNameLst>
                                          <p:attrName>style.rotation</p:attrName>
                                        </p:attrNameLst>
                                      </p:cBhvr>
                                      <p:tavLst>
                                        <p:tav tm="0">
                                          <p:val>
                                            <p:fltVal val="90"/>
                                          </p:val>
                                        </p:tav>
                                        <p:tav tm="100000">
                                          <p:val>
                                            <p:fltVal val="0"/>
                                          </p:val>
                                        </p:tav>
                                      </p:tavLst>
                                    </p:anim>
                                    <p:animEffect transition="in" filter="fade">
                                      <p:cBhvr>
                                        <p:cTn id="183" dur="1250"/>
                                        <p:tgtEl>
                                          <p:spTgt spid="57"/>
                                        </p:tgtEl>
                                      </p:cBhvr>
                                    </p:animEffect>
                                  </p:childTnLst>
                                </p:cTn>
                              </p:par>
                              <p:par>
                                <p:cTn id="184" presetID="31" presetClass="entr" presetSubtype="0" fill="hold" nodeType="withEffect">
                                  <p:stCondLst>
                                    <p:cond delay="500"/>
                                  </p:stCondLst>
                                  <p:childTnLst>
                                    <p:set>
                                      <p:cBhvr>
                                        <p:cTn id="185" dur="1" fill="hold">
                                          <p:stCondLst>
                                            <p:cond delay="0"/>
                                          </p:stCondLst>
                                        </p:cTn>
                                        <p:tgtEl>
                                          <p:spTgt spid="61"/>
                                        </p:tgtEl>
                                        <p:attrNameLst>
                                          <p:attrName>style.visibility</p:attrName>
                                        </p:attrNameLst>
                                      </p:cBhvr>
                                      <p:to>
                                        <p:strVal val="visible"/>
                                      </p:to>
                                    </p:set>
                                    <p:anim calcmode="lin" valueType="num">
                                      <p:cBhvr>
                                        <p:cTn id="186" dur="1250" fill="hold"/>
                                        <p:tgtEl>
                                          <p:spTgt spid="61"/>
                                        </p:tgtEl>
                                        <p:attrNameLst>
                                          <p:attrName>ppt_w</p:attrName>
                                        </p:attrNameLst>
                                      </p:cBhvr>
                                      <p:tavLst>
                                        <p:tav tm="0">
                                          <p:val>
                                            <p:fltVal val="0"/>
                                          </p:val>
                                        </p:tav>
                                        <p:tav tm="100000">
                                          <p:val>
                                            <p:strVal val="#ppt_w"/>
                                          </p:val>
                                        </p:tav>
                                      </p:tavLst>
                                    </p:anim>
                                    <p:anim calcmode="lin" valueType="num">
                                      <p:cBhvr>
                                        <p:cTn id="187" dur="1250" fill="hold"/>
                                        <p:tgtEl>
                                          <p:spTgt spid="61"/>
                                        </p:tgtEl>
                                        <p:attrNameLst>
                                          <p:attrName>ppt_h</p:attrName>
                                        </p:attrNameLst>
                                      </p:cBhvr>
                                      <p:tavLst>
                                        <p:tav tm="0">
                                          <p:val>
                                            <p:fltVal val="0"/>
                                          </p:val>
                                        </p:tav>
                                        <p:tav tm="100000">
                                          <p:val>
                                            <p:strVal val="#ppt_h"/>
                                          </p:val>
                                        </p:tav>
                                      </p:tavLst>
                                    </p:anim>
                                    <p:anim calcmode="lin" valueType="num">
                                      <p:cBhvr>
                                        <p:cTn id="188" dur="1250" fill="hold"/>
                                        <p:tgtEl>
                                          <p:spTgt spid="61"/>
                                        </p:tgtEl>
                                        <p:attrNameLst>
                                          <p:attrName>style.rotation</p:attrName>
                                        </p:attrNameLst>
                                      </p:cBhvr>
                                      <p:tavLst>
                                        <p:tav tm="0">
                                          <p:val>
                                            <p:fltVal val="90"/>
                                          </p:val>
                                        </p:tav>
                                        <p:tav tm="100000">
                                          <p:val>
                                            <p:fltVal val="0"/>
                                          </p:val>
                                        </p:tav>
                                      </p:tavLst>
                                    </p:anim>
                                    <p:animEffect transition="in" filter="fade">
                                      <p:cBhvr>
                                        <p:cTn id="189" dur="1250"/>
                                        <p:tgtEl>
                                          <p:spTgt spid="61"/>
                                        </p:tgtEl>
                                      </p:cBhvr>
                                    </p:animEffect>
                                  </p:childTnLst>
                                </p:cTn>
                              </p:par>
                              <p:par>
                                <p:cTn id="190" presetID="31" presetClass="entr" presetSubtype="0" fill="hold" nodeType="withEffect">
                                  <p:stCondLst>
                                    <p:cond delay="500"/>
                                  </p:stCondLst>
                                  <p:childTnLst>
                                    <p:set>
                                      <p:cBhvr>
                                        <p:cTn id="191" dur="1" fill="hold">
                                          <p:stCondLst>
                                            <p:cond delay="0"/>
                                          </p:stCondLst>
                                        </p:cTn>
                                        <p:tgtEl>
                                          <p:spTgt spid="64"/>
                                        </p:tgtEl>
                                        <p:attrNameLst>
                                          <p:attrName>style.visibility</p:attrName>
                                        </p:attrNameLst>
                                      </p:cBhvr>
                                      <p:to>
                                        <p:strVal val="visible"/>
                                      </p:to>
                                    </p:set>
                                    <p:anim calcmode="lin" valueType="num">
                                      <p:cBhvr>
                                        <p:cTn id="192" dur="1250" fill="hold"/>
                                        <p:tgtEl>
                                          <p:spTgt spid="64"/>
                                        </p:tgtEl>
                                        <p:attrNameLst>
                                          <p:attrName>ppt_w</p:attrName>
                                        </p:attrNameLst>
                                      </p:cBhvr>
                                      <p:tavLst>
                                        <p:tav tm="0">
                                          <p:val>
                                            <p:fltVal val="0"/>
                                          </p:val>
                                        </p:tav>
                                        <p:tav tm="100000">
                                          <p:val>
                                            <p:strVal val="#ppt_w"/>
                                          </p:val>
                                        </p:tav>
                                      </p:tavLst>
                                    </p:anim>
                                    <p:anim calcmode="lin" valueType="num">
                                      <p:cBhvr>
                                        <p:cTn id="193" dur="1250" fill="hold"/>
                                        <p:tgtEl>
                                          <p:spTgt spid="64"/>
                                        </p:tgtEl>
                                        <p:attrNameLst>
                                          <p:attrName>ppt_h</p:attrName>
                                        </p:attrNameLst>
                                      </p:cBhvr>
                                      <p:tavLst>
                                        <p:tav tm="0">
                                          <p:val>
                                            <p:fltVal val="0"/>
                                          </p:val>
                                        </p:tav>
                                        <p:tav tm="100000">
                                          <p:val>
                                            <p:strVal val="#ppt_h"/>
                                          </p:val>
                                        </p:tav>
                                      </p:tavLst>
                                    </p:anim>
                                    <p:anim calcmode="lin" valueType="num">
                                      <p:cBhvr>
                                        <p:cTn id="194" dur="1250" fill="hold"/>
                                        <p:tgtEl>
                                          <p:spTgt spid="64"/>
                                        </p:tgtEl>
                                        <p:attrNameLst>
                                          <p:attrName>style.rotation</p:attrName>
                                        </p:attrNameLst>
                                      </p:cBhvr>
                                      <p:tavLst>
                                        <p:tav tm="0">
                                          <p:val>
                                            <p:fltVal val="90"/>
                                          </p:val>
                                        </p:tav>
                                        <p:tav tm="100000">
                                          <p:val>
                                            <p:fltVal val="0"/>
                                          </p:val>
                                        </p:tav>
                                      </p:tavLst>
                                    </p:anim>
                                    <p:animEffect transition="in" filter="fade">
                                      <p:cBhvr>
                                        <p:cTn id="195" dur="1250"/>
                                        <p:tgtEl>
                                          <p:spTgt spid="64"/>
                                        </p:tgtEl>
                                      </p:cBhvr>
                                    </p:animEffect>
                                  </p:childTnLst>
                                </p:cTn>
                              </p:par>
                              <p:par>
                                <p:cTn id="196" presetID="31" presetClass="entr" presetSubtype="0" fill="hold" nodeType="withEffect">
                                  <p:stCondLst>
                                    <p:cond delay="500"/>
                                  </p:stCondLst>
                                  <p:childTnLst>
                                    <p:set>
                                      <p:cBhvr>
                                        <p:cTn id="197" dur="1" fill="hold">
                                          <p:stCondLst>
                                            <p:cond delay="0"/>
                                          </p:stCondLst>
                                        </p:cTn>
                                        <p:tgtEl>
                                          <p:spTgt spid="42"/>
                                        </p:tgtEl>
                                        <p:attrNameLst>
                                          <p:attrName>style.visibility</p:attrName>
                                        </p:attrNameLst>
                                      </p:cBhvr>
                                      <p:to>
                                        <p:strVal val="visible"/>
                                      </p:to>
                                    </p:set>
                                    <p:anim calcmode="lin" valueType="num">
                                      <p:cBhvr>
                                        <p:cTn id="198" dur="1250" fill="hold"/>
                                        <p:tgtEl>
                                          <p:spTgt spid="42"/>
                                        </p:tgtEl>
                                        <p:attrNameLst>
                                          <p:attrName>ppt_w</p:attrName>
                                        </p:attrNameLst>
                                      </p:cBhvr>
                                      <p:tavLst>
                                        <p:tav tm="0">
                                          <p:val>
                                            <p:fltVal val="0"/>
                                          </p:val>
                                        </p:tav>
                                        <p:tav tm="100000">
                                          <p:val>
                                            <p:strVal val="#ppt_w"/>
                                          </p:val>
                                        </p:tav>
                                      </p:tavLst>
                                    </p:anim>
                                    <p:anim calcmode="lin" valueType="num">
                                      <p:cBhvr>
                                        <p:cTn id="199" dur="1250" fill="hold"/>
                                        <p:tgtEl>
                                          <p:spTgt spid="42"/>
                                        </p:tgtEl>
                                        <p:attrNameLst>
                                          <p:attrName>ppt_h</p:attrName>
                                        </p:attrNameLst>
                                      </p:cBhvr>
                                      <p:tavLst>
                                        <p:tav tm="0">
                                          <p:val>
                                            <p:fltVal val="0"/>
                                          </p:val>
                                        </p:tav>
                                        <p:tav tm="100000">
                                          <p:val>
                                            <p:strVal val="#ppt_h"/>
                                          </p:val>
                                        </p:tav>
                                      </p:tavLst>
                                    </p:anim>
                                    <p:anim calcmode="lin" valueType="num">
                                      <p:cBhvr>
                                        <p:cTn id="200" dur="1250" fill="hold"/>
                                        <p:tgtEl>
                                          <p:spTgt spid="42"/>
                                        </p:tgtEl>
                                        <p:attrNameLst>
                                          <p:attrName>style.rotation</p:attrName>
                                        </p:attrNameLst>
                                      </p:cBhvr>
                                      <p:tavLst>
                                        <p:tav tm="0">
                                          <p:val>
                                            <p:fltVal val="90"/>
                                          </p:val>
                                        </p:tav>
                                        <p:tav tm="100000">
                                          <p:val>
                                            <p:fltVal val="0"/>
                                          </p:val>
                                        </p:tav>
                                      </p:tavLst>
                                    </p:anim>
                                    <p:animEffect transition="in" filter="fade">
                                      <p:cBhvr>
                                        <p:cTn id="201" dur="1250"/>
                                        <p:tgtEl>
                                          <p:spTgt spid="42"/>
                                        </p:tgtEl>
                                      </p:cBhvr>
                                    </p:animEffect>
                                  </p:childTnLst>
                                </p:cTn>
                              </p:par>
                              <p:par>
                                <p:cTn id="202" presetID="31" presetClass="entr" presetSubtype="0" fill="hold" nodeType="withEffect">
                                  <p:stCondLst>
                                    <p:cond delay="500"/>
                                  </p:stCondLst>
                                  <p:childTnLst>
                                    <p:set>
                                      <p:cBhvr>
                                        <p:cTn id="203" dur="1" fill="hold">
                                          <p:stCondLst>
                                            <p:cond delay="0"/>
                                          </p:stCondLst>
                                        </p:cTn>
                                        <p:tgtEl>
                                          <p:spTgt spid="46"/>
                                        </p:tgtEl>
                                        <p:attrNameLst>
                                          <p:attrName>style.visibility</p:attrName>
                                        </p:attrNameLst>
                                      </p:cBhvr>
                                      <p:to>
                                        <p:strVal val="visible"/>
                                      </p:to>
                                    </p:set>
                                    <p:anim calcmode="lin" valueType="num">
                                      <p:cBhvr>
                                        <p:cTn id="204" dur="1250" fill="hold"/>
                                        <p:tgtEl>
                                          <p:spTgt spid="46"/>
                                        </p:tgtEl>
                                        <p:attrNameLst>
                                          <p:attrName>ppt_w</p:attrName>
                                        </p:attrNameLst>
                                      </p:cBhvr>
                                      <p:tavLst>
                                        <p:tav tm="0">
                                          <p:val>
                                            <p:fltVal val="0"/>
                                          </p:val>
                                        </p:tav>
                                        <p:tav tm="100000">
                                          <p:val>
                                            <p:strVal val="#ppt_w"/>
                                          </p:val>
                                        </p:tav>
                                      </p:tavLst>
                                    </p:anim>
                                    <p:anim calcmode="lin" valueType="num">
                                      <p:cBhvr>
                                        <p:cTn id="205" dur="1250" fill="hold"/>
                                        <p:tgtEl>
                                          <p:spTgt spid="46"/>
                                        </p:tgtEl>
                                        <p:attrNameLst>
                                          <p:attrName>ppt_h</p:attrName>
                                        </p:attrNameLst>
                                      </p:cBhvr>
                                      <p:tavLst>
                                        <p:tav tm="0">
                                          <p:val>
                                            <p:fltVal val="0"/>
                                          </p:val>
                                        </p:tav>
                                        <p:tav tm="100000">
                                          <p:val>
                                            <p:strVal val="#ppt_h"/>
                                          </p:val>
                                        </p:tav>
                                      </p:tavLst>
                                    </p:anim>
                                    <p:anim calcmode="lin" valueType="num">
                                      <p:cBhvr>
                                        <p:cTn id="206" dur="1250" fill="hold"/>
                                        <p:tgtEl>
                                          <p:spTgt spid="46"/>
                                        </p:tgtEl>
                                        <p:attrNameLst>
                                          <p:attrName>style.rotation</p:attrName>
                                        </p:attrNameLst>
                                      </p:cBhvr>
                                      <p:tavLst>
                                        <p:tav tm="0">
                                          <p:val>
                                            <p:fltVal val="90"/>
                                          </p:val>
                                        </p:tav>
                                        <p:tav tm="100000">
                                          <p:val>
                                            <p:fltVal val="0"/>
                                          </p:val>
                                        </p:tav>
                                      </p:tavLst>
                                    </p:anim>
                                    <p:animEffect transition="in" filter="fade">
                                      <p:cBhvr>
                                        <p:cTn id="207" dur="1250"/>
                                        <p:tgtEl>
                                          <p:spTgt spid="46"/>
                                        </p:tgtEl>
                                      </p:cBhvr>
                                    </p:animEffect>
                                  </p:childTnLst>
                                </p:cTn>
                              </p:par>
                              <p:par>
                                <p:cTn id="208" presetID="31" presetClass="entr" presetSubtype="0" fill="hold" nodeType="withEffect">
                                  <p:stCondLst>
                                    <p:cond delay="500"/>
                                  </p:stCondLst>
                                  <p:childTnLst>
                                    <p:set>
                                      <p:cBhvr>
                                        <p:cTn id="209" dur="1" fill="hold">
                                          <p:stCondLst>
                                            <p:cond delay="0"/>
                                          </p:stCondLst>
                                        </p:cTn>
                                        <p:tgtEl>
                                          <p:spTgt spid="49"/>
                                        </p:tgtEl>
                                        <p:attrNameLst>
                                          <p:attrName>style.visibility</p:attrName>
                                        </p:attrNameLst>
                                      </p:cBhvr>
                                      <p:to>
                                        <p:strVal val="visible"/>
                                      </p:to>
                                    </p:set>
                                    <p:anim calcmode="lin" valueType="num">
                                      <p:cBhvr>
                                        <p:cTn id="210" dur="1250" fill="hold"/>
                                        <p:tgtEl>
                                          <p:spTgt spid="49"/>
                                        </p:tgtEl>
                                        <p:attrNameLst>
                                          <p:attrName>ppt_w</p:attrName>
                                        </p:attrNameLst>
                                      </p:cBhvr>
                                      <p:tavLst>
                                        <p:tav tm="0">
                                          <p:val>
                                            <p:fltVal val="0"/>
                                          </p:val>
                                        </p:tav>
                                        <p:tav tm="100000">
                                          <p:val>
                                            <p:strVal val="#ppt_w"/>
                                          </p:val>
                                        </p:tav>
                                      </p:tavLst>
                                    </p:anim>
                                    <p:anim calcmode="lin" valueType="num">
                                      <p:cBhvr>
                                        <p:cTn id="211" dur="1250" fill="hold"/>
                                        <p:tgtEl>
                                          <p:spTgt spid="49"/>
                                        </p:tgtEl>
                                        <p:attrNameLst>
                                          <p:attrName>ppt_h</p:attrName>
                                        </p:attrNameLst>
                                      </p:cBhvr>
                                      <p:tavLst>
                                        <p:tav tm="0">
                                          <p:val>
                                            <p:fltVal val="0"/>
                                          </p:val>
                                        </p:tav>
                                        <p:tav tm="100000">
                                          <p:val>
                                            <p:strVal val="#ppt_h"/>
                                          </p:val>
                                        </p:tav>
                                      </p:tavLst>
                                    </p:anim>
                                    <p:anim calcmode="lin" valueType="num">
                                      <p:cBhvr>
                                        <p:cTn id="212" dur="1250" fill="hold"/>
                                        <p:tgtEl>
                                          <p:spTgt spid="49"/>
                                        </p:tgtEl>
                                        <p:attrNameLst>
                                          <p:attrName>style.rotation</p:attrName>
                                        </p:attrNameLst>
                                      </p:cBhvr>
                                      <p:tavLst>
                                        <p:tav tm="0">
                                          <p:val>
                                            <p:fltVal val="90"/>
                                          </p:val>
                                        </p:tav>
                                        <p:tav tm="100000">
                                          <p:val>
                                            <p:fltVal val="0"/>
                                          </p:val>
                                        </p:tav>
                                      </p:tavLst>
                                    </p:anim>
                                    <p:animEffect transition="in" filter="fade">
                                      <p:cBhvr>
                                        <p:cTn id="213" dur="1250"/>
                                        <p:tgtEl>
                                          <p:spTgt spid="49"/>
                                        </p:tgtEl>
                                      </p:cBhvr>
                                    </p:animEffect>
                                  </p:childTnLst>
                                </p:cTn>
                              </p:par>
                              <p:par>
                                <p:cTn id="214" presetID="31" presetClass="entr" presetSubtype="0" fill="hold" nodeType="withEffect">
                                  <p:stCondLst>
                                    <p:cond delay="500"/>
                                  </p:stCondLst>
                                  <p:childTnLst>
                                    <p:set>
                                      <p:cBhvr>
                                        <p:cTn id="215" dur="1" fill="hold">
                                          <p:stCondLst>
                                            <p:cond delay="0"/>
                                          </p:stCondLst>
                                        </p:cTn>
                                        <p:tgtEl>
                                          <p:spTgt spid="51"/>
                                        </p:tgtEl>
                                        <p:attrNameLst>
                                          <p:attrName>style.visibility</p:attrName>
                                        </p:attrNameLst>
                                      </p:cBhvr>
                                      <p:to>
                                        <p:strVal val="visible"/>
                                      </p:to>
                                    </p:set>
                                    <p:anim calcmode="lin" valueType="num">
                                      <p:cBhvr>
                                        <p:cTn id="216" dur="1250" fill="hold"/>
                                        <p:tgtEl>
                                          <p:spTgt spid="51"/>
                                        </p:tgtEl>
                                        <p:attrNameLst>
                                          <p:attrName>ppt_w</p:attrName>
                                        </p:attrNameLst>
                                      </p:cBhvr>
                                      <p:tavLst>
                                        <p:tav tm="0">
                                          <p:val>
                                            <p:fltVal val="0"/>
                                          </p:val>
                                        </p:tav>
                                        <p:tav tm="100000">
                                          <p:val>
                                            <p:strVal val="#ppt_w"/>
                                          </p:val>
                                        </p:tav>
                                      </p:tavLst>
                                    </p:anim>
                                    <p:anim calcmode="lin" valueType="num">
                                      <p:cBhvr>
                                        <p:cTn id="217" dur="1250" fill="hold"/>
                                        <p:tgtEl>
                                          <p:spTgt spid="51"/>
                                        </p:tgtEl>
                                        <p:attrNameLst>
                                          <p:attrName>ppt_h</p:attrName>
                                        </p:attrNameLst>
                                      </p:cBhvr>
                                      <p:tavLst>
                                        <p:tav tm="0">
                                          <p:val>
                                            <p:fltVal val="0"/>
                                          </p:val>
                                        </p:tav>
                                        <p:tav tm="100000">
                                          <p:val>
                                            <p:strVal val="#ppt_h"/>
                                          </p:val>
                                        </p:tav>
                                      </p:tavLst>
                                    </p:anim>
                                    <p:anim calcmode="lin" valueType="num">
                                      <p:cBhvr>
                                        <p:cTn id="218" dur="1250" fill="hold"/>
                                        <p:tgtEl>
                                          <p:spTgt spid="51"/>
                                        </p:tgtEl>
                                        <p:attrNameLst>
                                          <p:attrName>style.rotation</p:attrName>
                                        </p:attrNameLst>
                                      </p:cBhvr>
                                      <p:tavLst>
                                        <p:tav tm="0">
                                          <p:val>
                                            <p:fltVal val="90"/>
                                          </p:val>
                                        </p:tav>
                                        <p:tav tm="100000">
                                          <p:val>
                                            <p:fltVal val="0"/>
                                          </p:val>
                                        </p:tav>
                                      </p:tavLst>
                                    </p:anim>
                                    <p:animEffect transition="in" filter="fade">
                                      <p:cBhvr>
                                        <p:cTn id="219" dur="1250"/>
                                        <p:tgtEl>
                                          <p:spTgt spid="51"/>
                                        </p:tgtEl>
                                      </p:cBhvr>
                                    </p:animEffect>
                                  </p:childTnLst>
                                </p:cTn>
                              </p:par>
                              <p:par>
                                <p:cTn id="220" presetID="31" presetClass="entr" presetSubtype="0" fill="hold" nodeType="withEffect">
                                  <p:stCondLst>
                                    <p:cond delay="500"/>
                                  </p:stCondLst>
                                  <p:childTnLst>
                                    <p:set>
                                      <p:cBhvr>
                                        <p:cTn id="221" dur="1" fill="hold">
                                          <p:stCondLst>
                                            <p:cond delay="0"/>
                                          </p:stCondLst>
                                        </p:cTn>
                                        <p:tgtEl>
                                          <p:spTgt spid="54"/>
                                        </p:tgtEl>
                                        <p:attrNameLst>
                                          <p:attrName>style.visibility</p:attrName>
                                        </p:attrNameLst>
                                      </p:cBhvr>
                                      <p:to>
                                        <p:strVal val="visible"/>
                                      </p:to>
                                    </p:set>
                                    <p:anim calcmode="lin" valueType="num">
                                      <p:cBhvr>
                                        <p:cTn id="222" dur="1250" fill="hold"/>
                                        <p:tgtEl>
                                          <p:spTgt spid="54"/>
                                        </p:tgtEl>
                                        <p:attrNameLst>
                                          <p:attrName>ppt_w</p:attrName>
                                        </p:attrNameLst>
                                      </p:cBhvr>
                                      <p:tavLst>
                                        <p:tav tm="0">
                                          <p:val>
                                            <p:fltVal val="0"/>
                                          </p:val>
                                        </p:tav>
                                        <p:tav tm="100000">
                                          <p:val>
                                            <p:strVal val="#ppt_w"/>
                                          </p:val>
                                        </p:tav>
                                      </p:tavLst>
                                    </p:anim>
                                    <p:anim calcmode="lin" valueType="num">
                                      <p:cBhvr>
                                        <p:cTn id="223" dur="1250" fill="hold"/>
                                        <p:tgtEl>
                                          <p:spTgt spid="54"/>
                                        </p:tgtEl>
                                        <p:attrNameLst>
                                          <p:attrName>ppt_h</p:attrName>
                                        </p:attrNameLst>
                                      </p:cBhvr>
                                      <p:tavLst>
                                        <p:tav tm="0">
                                          <p:val>
                                            <p:fltVal val="0"/>
                                          </p:val>
                                        </p:tav>
                                        <p:tav tm="100000">
                                          <p:val>
                                            <p:strVal val="#ppt_h"/>
                                          </p:val>
                                        </p:tav>
                                      </p:tavLst>
                                    </p:anim>
                                    <p:anim calcmode="lin" valueType="num">
                                      <p:cBhvr>
                                        <p:cTn id="224" dur="1250" fill="hold"/>
                                        <p:tgtEl>
                                          <p:spTgt spid="54"/>
                                        </p:tgtEl>
                                        <p:attrNameLst>
                                          <p:attrName>style.rotation</p:attrName>
                                        </p:attrNameLst>
                                      </p:cBhvr>
                                      <p:tavLst>
                                        <p:tav tm="0">
                                          <p:val>
                                            <p:fltVal val="90"/>
                                          </p:val>
                                        </p:tav>
                                        <p:tav tm="100000">
                                          <p:val>
                                            <p:fltVal val="0"/>
                                          </p:val>
                                        </p:tav>
                                      </p:tavLst>
                                    </p:anim>
                                    <p:animEffect transition="in" filter="fade">
                                      <p:cBhvr>
                                        <p:cTn id="225" dur="1250"/>
                                        <p:tgtEl>
                                          <p:spTgt spid="54"/>
                                        </p:tgtEl>
                                      </p:cBhvr>
                                    </p:animEffect>
                                  </p:childTnLst>
                                </p:cTn>
                              </p:par>
                              <p:par>
                                <p:cTn id="226" presetID="31" presetClass="entr" presetSubtype="0" fill="hold" nodeType="withEffect">
                                  <p:stCondLst>
                                    <p:cond delay="500"/>
                                  </p:stCondLst>
                                  <p:childTnLst>
                                    <p:set>
                                      <p:cBhvr>
                                        <p:cTn id="227" dur="1" fill="hold">
                                          <p:stCondLst>
                                            <p:cond delay="0"/>
                                          </p:stCondLst>
                                        </p:cTn>
                                        <p:tgtEl>
                                          <p:spTgt spid="58"/>
                                        </p:tgtEl>
                                        <p:attrNameLst>
                                          <p:attrName>style.visibility</p:attrName>
                                        </p:attrNameLst>
                                      </p:cBhvr>
                                      <p:to>
                                        <p:strVal val="visible"/>
                                      </p:to>
                                    </p:set>
                                    <p:anim calcmode="lin" valueType="num">
                                      <p:cBhvr>
                                        <p:cTn id="228" dur="1250" fill="hold"/>
                                        <p:tgtEl>
                                          <p:spTgt spid="58"/>
                                        </p:tgtEl>
                                        <p:attrNameLst>
                                          <p:attrName>ppt_w</p:attrName>
                                        </p:attrNameLst>
                                      </p:cBhvr>
                                      <p:tavLst>
                                        <p:tav tm="0">
                                          <p:val>
                                            <p:fltVal val="0"/>
                                          </p:val>
                                        </p:tav>
                                        <p:tav tm="100000">
                                          <p:val>
                                            <p:strVal val="#ppt_w"/>
                                          </p:val>
                                        </p:tav>
                                      </p:tavLst>
                                    </p:anim>
                                    <p:anim calcmode="lin" valueType="num">
                                      <p:cBhvr>
                                        <p:cTn id="229" dur="1250" fill="hold"/>
                                        <p:tgtEl>
                                          <p:spTgt spid="58"/>
                                        </p:tgtEl>
                                        <p:attrNameLst>
                                          <p:attrName>ppt_h</p:attrName>
                                        </p:attrNameLst>
                                      </p:cBhvr>
                                      <p:tavLst>
                                        <p:tav tm="0">
                                          <p:val>
                                            <p:fltVal val="0"/>
                                          </p:val>
                                        </p:tav>
                                        <p:tav tm="100000">
                                          <p:val>
                                            <p:strVal val="#ppt_h"/>
                                          </p:val>
                                        </p:tav>
                                      </p:tavLst>
                                    </p:anim>
                                    <p:anim calcmode="lin" valueType="num">
                                      <p:cBhvr>
                                        <p:cTn id="230" dur="1250" fill="hold"/>
                                        <p:tgtEl>
                                          <p:spTgt spid="58"/>
                                        </p:tgtEl>
                                        <p:attrNameLst>
                                          <p:attrName>style.rotation</p:attrName>
                                        </p:attrNameLst>
                                      </p:cBhvr>
                                      <p:tavLst>
                                        <p:tav tm="0">
                                          <p:val>
                                            <p:fltVal val="90"/>
                                          </p:val>
                                        </p:tav>
                                        <p:tav tm="100000">
                                          <p:val>
                                            <p:fltVal val="0"/>
                                          </p:val>
                                        </p:tav>
                                      </p:tavLst>
                                    </p:anim>
                                    <p:animEffect transition="in" filter="fade">
                                      <p:cBhvr>
                                        <p:cTn id="231" dur="1250"/>
                                        <p:tgtEl>
                                          <p:spTgt spid="58"/>
                                        </p:tgtEl>
                                      </p:cBhvr>
                                    </p:animEffect>
                                  </p:childTnLst>
                                </p:cTn>
                              </p:par>
                              <p:par>
                                <p:cTn id="232" presetID="31" presetClass="entr" presetSubtype="0" fill="hold" nodeType="withEffect">
                                  <p:stCondLst>
                                    <p:cond delay="500"/>
                                  </p:stCondLst>
                                  <p:childTnLst>
                                    <p:set>
                                      <p:cBhvr>
                                        <p:cTn id="233" dur="1" fill="hold">
                                          <p:stCondLst>
                                            <p:cond delay="0"/>
                                          </p:stCondLst>
                                        </p:cTn>
                                        <p:tgtEl>
                                          <p:spTgt spid="62"/>
                                        </p:tgtEl>
                                        <p:attrNameLst>
                                          <p:attrName>style.visibility</p:attrName>
                                        </p:attrNameLst>
                                      </p:cBhvr>
                                      <p:to>
                                        <p:strVal val="visible"/>
                                      </p:to>
                                    </p:set>
                                    <p:anim calcmode="lin" valueType="num">
                                      <p:cBhvr>
                                        <p:cTn id="234" dur="1250" fill="hold"/>
                                        <p:tgtEl>
                                          <p:spTgt spid="62"/>
                                        </p:tgtEl>
                                        <p:attrNameLst>
                                          <p:attrName>ppt_w</p:attrName>
                                        </p:attrNameLst>
                                      </p:cBhvr>
                                      <p:tavLst>
                                        <p:tav tm="0">
                                          <p:val>
                                            <p:fltVal val="0"/>
                                          </p:val>
                                        </p:tav>
                                        <p:tav tm="100000">
                                          <p:val>
                                            <p:strVal val="#ppt_w"/>
                                          </p:val>
                                        </p:tav>
                                      </p:tavLst>
                                    </p:anim>
                                    <p:anim calcmode="lin" valueType="num">
                                      <p:cBhvr>
                                        <p:cTn id="235" dur="1250" fill="hold"/>
                                        <p:tgtEl>
                                          <p:spTgt spid="62"/>
                                        </p:tgtEl>
                                        <p:attrNameLst>
                                          <p:attrName>ppt_h</p:attrName>
                                        </p:attrNameLst>
                                      </p:cBhvr>
                                      <p:tavLst>
                                        <p:tav tm="0">
                                          <p:val>
                                            <p:fltVal val="0"/>
                                          </p:val>
                                        </p:tav>
                                        <p:tav tm="100000">
                                          <p:val>
                                            <p:strVal val="#ppt_h"/>
                                          </p:val>
                                        </p:tav>
                                      </p:tavLst>
                                    </p:anim>
                                    <p:anim calcmode="lin" valueType="num">
                                      <p:cBhvr>
                                        <p:cTn id="236" dur="1250" fill="hold"/>
                                        <p:tgtEl>
                                          <p:spTgt spid="62"/>
                                        </p:tgtEl>
                                        <p:attrNameLst>
                                          <p:attrName>style.rotation</p:attrName>
                                        </p:attrNameLst>
                                      </p:cBhvr>
                                      <p:tavLst>
                                        <p:tav tm="0">
                                          <p:val>
                                            <p:fltVal val="90"/>
                                          </p:val>
                                        </p:tav>
                                        <p:tav tm="100000">
                                          <p:val>
                                            <p:fltVal val="0"/>
                                          </p:val>
                                        </p:tav>
                                      </p:tavLst>
                                    </p:anim>
                                    <p:animEffect transition="in" filter="fade">
                                      <p:cBhvr>
                                        <p:cTn id="237" dur="1250"/>
                                        <p:tgtEl>
                                          <p:spTgt spid="62"/>
                                        </p:tgtEl>
                                      </p:cBhvr>
                                    </p:animEffect>
                                  </p:childTnLst>
                                </p:cTn>
                              </p:par>
                              <p:par>
                                <p:cTn id="238" presetID="31" presetClass="entr" presetSubtype="0" fill="hold" nodeType="withEffect">
                                  <p:stCondLst>
                                    <p:cond delay="500"/>
                                  </p:stCondLst>
                                  <p:childTnLst>
                                    <p:set>
                                      <p:cBhvr>
                                        <p:cTn id="239" dur="1" fill="hold">
                                          <p:stCondLst>
                                            <p:cond delay="0"/>
                                          </p:stCondLst>
                                        </p:cTn>
                                        <p:tgtEl>
                                          <p:spTgt spid="65"/>
                                        </p:tgtEl>
                                        <p:attrNameLst>
                                          <p:attrName>style.visibility</p:attrName>
                                        </p:attrNameLst>
                                      </p:cBhvr>
                                      <p:to>
                                        <p:strVal val="visible"/>
                                      </p:to>
                                    </p:set>
                                    <p:anim calcmode="lin" valueType="num">
                                      <p:cBhvr>
                                        <p:cTn id="240" dur="1250" fill="hold"/>
                                        <p:tgtEl>
                                          <p:spTgt spid="65"/>
                                        </p:tgtEl>
                                        <p:attrNameLst>
                                          <p:attrName>ppt_w</p:attrName>
                                        </p:attrNameLst>
                                      </p:cBhvr>
                                      <p:tavLst>
                                        <p:tav tm="0">
                                          <p:val>
                                            <p:fltVal val="0"/>
                                          </p:val>
                                        </p:tav>
                                        <p:tav tm="100000">
                                          <p:val>
                                            <p:strVal val="#ppt_w"/>
                                          </p:val>
                                        </p:tav>
                                      </p:tavLst>
                                    </p:anim>
                                    <p:anim calcmode="lin" valueType="num">
                                      <p:cBhvr>
                                        <p:cTn id="241" dur="1250" fill="hold"/>
                                        <p:tgtEl>
                                          <p:spTgt spid="65"/>
                                        </p:tgtEl>
                                        <p:attrNameLst>
                                          <p:attrName>ppt_h</p:attrName>
                                        </p:attrNameLst>
                                      </p:cBhvr>
                                      <p:tavLst>
                                        <p:tav tm="0">
                                          <p:val>
                                            <p:fltVal val="0"/>
                                          </p:val>
                                        </p:tav>
                                        <p:tav tm="100000">
                                          <p:val>
                                            <p:strVal val="#ppt_h"/>
                                          </p:val>
                                        </p:tav>
                                      </p:tavLst>
                                    </p:anim>
                                    <p:anim calcmode="lin" valueType="num">
                                      <p:cBhvr>
                                        <p:cTn id="242" dur="1250" fill="hold"/>
                                        <p:tgtEl>
                                          <p:spTgt spid="65"/>
                                        </p:tgtEl>
                                        <p:attrNameLst>
                                          <p:attrName>style.rotation</p:attrName>
                                        </p:attrNameLst>
                                      </p:cBhvr>
                                      <p:tavLst>
                                        <p:tav tm="0">
                                          <p:val>
                                            <p:fltVal val="90"/>
                                          </p:val>
                                        </p:tav>
                                        <p:tav tm="100000">
                                          <p:val>
                                            <p:fltVal val="0"/>
                                          </p:val>
                                        </p:tav>
                                      </p:tavLst>
                                    </p:anim>
                                    <p:animEffect transition="in" filter="fade">
                                      <p:cBhvr>
                                        <p:cTn id="243" dur="1250"/>
                                        <p:tgtEl>
                                          <p:spTgt spid="65"/>
                                        </p:tgtEl>
                                      </p:cBhvr>
                                    </p:animEffect>
                                  </p:childTnLst>
                                </p:cTn>
                              </p:par>
                              <p:par>
                                <p:cTn id="244" presetID="31" presetClass="entr" presetSubtype="0" fill="hold" nodeType="withEffect">
                                  <p:stCondLst>
                                    <p:cond delay="500"/>
                                  </p:stCondLst>
                                  <p:childTnLst>
                                    <p:set>
                                      <p:cBhvr>
                                        <p:cTn id="245" dur="1" fill="hold">
                                          <p:stCondLst>
                                            <p:cond delay="0"/>
                                          </p:stCondLst>
                                        </p:cTn>
                                        <p:tgtEl>
                                          <p:spTgt spid="69"/>
                                        </p:tgtEl>
                                        <p:attrNameLst>
                                          <p:attrName>style.visibility</p:attrName>
                                        </p:attrNameLst>
                                      </p:cBhvr>
                                      <p:to>
                                        <p:strVal val="visible"/>
                                      </p:to>
                                    </p:set>
                                    <p:anim calcmode="lin" valueType="num">
                                      <p:cBhvr>
                                        <p:cTn id="246" dur="1250" fill="hold"/>
                                        <p:tgtEl>
                                          <p:spTgt spid="69"/>
                                        </p:tgtEl>
                                        <p:attrNameLst>
                                          <p:attrName>ppt_w</p:attrName>
                                        </p:attrNameLst>
                                      </p:cBhvr>
                                      <p:tavLst>
                                        <p:tav tm="0">
                                          <p:val>
                                            <p:fltVal val="0"/>
                                          </p:val>
                                        </p:tav>
                                        <p:tav tm="100000">
                                          <p:val>
                                            <p:strVal val="#ppt_w"/>
                                          </p:val>
                                        </p:tav>
                                      </p:tavLst>
                                    </p:anim>
                                    <p:anim calcmode="lin" valueType="num">
                                      <p:cBhvr>
                                        <p:cTn id="247" dur="1250" fill="hold"/>
                                        <p:tgtEl>
                                          <p:spTgt spid="69"/>
                                        </p:tgtEl>
                                        <p:attrNameLst>
                                          <p:attrName>ppt_h</p:attrName>
                                        </p:attrNameLst>
                                      </p:cBhvr>
                                      <p:tavLst>
                                        <p:tav tm="0">
                                          <p:val>
                                            <p:fltVal val="0"/>
                                          </p:val>
                                        </p:tav>
                                        <p:tav tm="100000">
                                          <p:val>
                                            <p:strVal val="#ppt_h"/>
                                          </p:val>
                                        </p:tav>
                                      </p:tavLst>
                                    </p:anim>
                                    <p:anim calcmode="lin" valueType="num">
                                      <p:cBhvr>
                                        <p:cTn id="248" dur="1250" fill="hold"/>
                                        <p:tgtEl>
                                          <p:spTgt spid="69"/>
                                        </p:tgtEl>
                                        <p:attrNameLst>
                                          <p:attrName>style.rotation</p:attrName>
                                        </p:attrNameLst>
                                      </p:cBhvr>
                                      <p:tavLst>
                                        <p:tav tm="0">
                                          <p:val>
                                            <p:fltVal val="90"/>
                                          </p:val>
                                        </p:tav>
                                        <p:tav tm="100000">
                                          <p:val>
                                            <p:fltVal val="0"/>
                                          </p:val>
                                        </p:tav>
                                      </p:tavLst>
                                    </p:anim>
                                    <p:animEffect transition="in" filter="fade">
                                      <p:cBhvr>
                                        <p:cTn id="249" dur="1250"/>
                                        <p:tgtEl>
                                          <p:spTgt spid="69"/>
                                        </p:tgtEl>
                                      </p:cBhvr>
                                    </p:animEffect>
                                  </p:childTnLst>
                                </p:cTn>
                              </p:par>
                              <p:par>
                                <p:cTn id="250" presetID="31" presetClass="entr" presetSubtype="0" fill="hold" nodeType="withEffect">
                                  <p:stCondLst>
                                    <p:cond delay="500"/>
                                  </p:stCondLst>
                                  <p:childTnLst>
                                    <p:set>
                                      <p:cBhvr>
                                        <p:cTn id="251" dur="1" fill="hold">
                                          <p:stCondLst>
                                            <p:cond delay="0"/>
                                          </p:stCondLst>
                                        </p:cTn>
                                        <p:tgtEl>
                                          <p:spTgt spid="70"/>
                                        </p:tgtEl>
                                        <p:attrNameLst>
                                          <p:attrName>style.visibility</p:attrName>
                                        </p:attrNameLst>
                                      </p:cBhvr>
                                      <p:to>
                                        <p:strVal val="visible"/>
                                      </p:to>
                                    </p:set>
                                    <p:anim calcmode="lin" valueType="num">
                                      <p:cBhvr>
                                        <p:cTn id="252" dur="1250" fill="hold"/>
                                        <p:tgtEl>
                                          <p:spTgt spid="70"/>
                                        </p:tgtEl>
                                        <p:attrNameLst>
                                          <p:attrName>ppt_w</p:attrName>
                                        </p:attrNameLst>
                                      </p:cBhvr>
                                      <p:tavLst>
                                        <p:tav tm="0">
                                          <p:val>
                                            <p:fltVal val="0"/>
                                          </p:val>
                                        </p:tav>
                                        <p:tav tm="100000">
                                          <p:val>
                                            <p:strVal val="#ppt_w"/>
                                          </p:val>
                                        </p:tav>
                                      </p:tavLst>
                                    </p:anim>
                                    <p:anim calcmode="lin" valueType="num">
                                      <p:cBhvr>
                                        <p:cTn id="253" dur="1250" fill="hold"/>
                                        <p:tgtEl>
                                          <p:spTgt spid="70"/>
                                        </p:tgtEl>
                                        <p:attrNameLst>
                                          <p:attrName>ppt_h</p:attrName>
                                        </p:attrNameLst>
                                      </p:cBhvr>
                                      <p:tavLst>
                                        <p:tav tm="0">
                                          <p:val>
                                            <p:fltVal val="0"/>
                                          </p:val>
                                        </p:tav>
                                        <p:tav tm="100000">
                                          <p:val>
                                            <p:strVal val="#ppt_h"/>
                                          </p:val>
                                        </p:tav>
                                      </p:tavLst>
                                    </p:anim>
                                    <p:anim calcmode="lin" valueType="num">
                                      <p:cBhvr>
                                        <p:cTn id="254" dur="1250" fill="hold"/>
                                        <p:tgtEl>
                                          <p:spTgt spid="70"/>
                                        </p:tgtEl>
                                        <p:attrNameLst>
                                          <p:attrName>style.rotation</p:attrName>
                                        </p:attrNameLst>
                                      </p:cBhvr>
                                      <p:tavLst>
                                        <p:tav tm="0">
                                          <p:val>
                                            <p:fltVal val="90"/>
                                          </p:val>
                                        </p:tav>
                                        <p:tav tm="100000">
                                          <p:val>
                                            <p:fltVal val="0"/>
                                          </p:val>
                                        </p:tav>
                                      </p:tavLst>
                                    </p:anim>
                                    <p:animEffect transition="in" filter="fade">
                                      <p:cBhvr>
                                        <p:cTn id="255" dur="1250"/>
                                        <p:tgtEl>
                                          <p:spTgt spid="70"/>
                                        </p:tgtEl>
                                      </p:cBhvr>
                                    </p:animEffect>
                                  </p:childTnLst>
                                </p:cTn>
                              </p:par>
                              <p:par>
                                <p:cTn id="256" presetID="31" presetClass="entr" presetSubtype="0" fill="hold" nodeType="withEffect">
                                  <p:stCondLst>
                                    <p:cond delay="500"/>
                                  </p:stCondLst>
                                  <p:childTnLst>
                                    <p:set>
                                      <p:cBhvr>
                                        <p:cTn id="257" dur="1" fill="hold">
                                          <p:stCondLst>
                                            <p:cond delay="0"/>
                                          </p:stCondLst>
                                        </p:cTn>
                                        <p:tgtEl>
                                          <p:spTgt spid="78"/>
                                        </p:tgtEl>
                                        <p:attrNameLst>
                                          <p:attrName>style.visibility</p:attrName>
                                        </p:attrNameLst>
                                      </p:cBhvr>
                                      <p:to>
                                        <p:strVal val="visible"/>
                                      </p:to>
                                    </p:set>
                                    <p:anim calcmode="lin" valueType="num">
                                      <p:cBhvr>
                                        <p:cTn id="258" dur="1250" fill="hold"/>
                                        <p:tgtEl>
                                          <p:spTgt spid="78"/>
                                        </p:tgtEl>
                                        <p:attrNameLst>
                                          <p:attrName>ppt_w</p:attrName>
                                        </p:attrNameLst>
                                      </p:cBhvr>
                                      <p:tavLst>
                                        <p:tav tm="0">
                                          <p:val>
                                            <p:fltVal val="0"/>
                                          </p:val>
                                        </p:tav>
                                        <p:tav tm="100000">
                                          <p:val>
                                            <p:strVal val="#ppt_w"/>
                                          </p:val>
                                        </p:tav>
                                      </p:tavLst>
                                    </p:anim>
                                    <p:anim calcmode="lin" valueType="num">
                                      <p:cBhvr>
                                        <p:cTn id="259" dur="1250" fill="hold"/>
                                        <p:tgtEl>
                                          <p:spTgt spid="78"/>
                                        </p:tgtEl>
                                        <p:attrNameLst>
                                          <p:attrName>ppt_h</p:attrName>
                                        </p:attrNameLst>
                                      </p:cBhvr>
                                      <p:tavLst>
                                        <p:tav tm="0">
                                          <p:val>
                                            <p:fltVal val="0"/>
                                          </p:val>
                                        </p:tav>
                                        <p:tav tm="100000">
                                          <p:val>
                                            <p:strVal val="#ppt_h"/>
                                          </p:val>
                                        </p:tav>
                                      </p:tavLst>
                                    </p:anim>
                                    <p:anim calcmode="lin" valueType="num">
                                      <p:cBhvr>
                                        <p:cTn id="260" dur="1250" fill="hold"/>
                                        <p:tgtEl>
                                          <p:spTgt spid="78"/>
                                        </p:tgtEl>
                                        <p:attrNameLst>
                                          <p:attrName>style.rotation</p:attrName>
                                        </p:attrNameLst>
                                      </p:cBhvr>
                                      <p:tavLst>
                                        <p:tav tm="0">
                                          <p:val>
                                            <p:fltVal val="90"/>
                                          </p:val>
                                        </p:tav>
                                        <p:tav tm="100000">
                                          <p:val>
                                            <p:fltVal val="0"/>
                                          </p:val>
                                        </p:tav>
                                      </p:tavLst>
                                    </p:anim>
                                    <p:animEffect transition="in" filter="fade">
                                      <p:cBhvr>
                                        <p:cTn id="261" dur="1250"/>
                                        <p:tgtEl>
                                          <p:spTgt spid="78"/>
                                        </p:tgtEl>
                                      </p:cBhvr>
                                    </p:animEffect>
                                  </p:childTnLst>
                                </p:cTn>
                              </p:par>
                              <p:par>
                                <p:cTn id="262" presetID="31" presetClass="entr" presetSubtype="0" fill="hold" nodeType="withEffect">
                                  <p:stCondLst>
                                    <p:cond delay="500"/>
                                  </p:stCondLst>
                                  <p:childTnLst>
                                    <p:set>
                                      <p:cBhvr>
                                        <p:cTn id="263" dur="1" fill="hold">
                                          <p:stCondLst>
                                            <p:cond delay="0"/>
                                          </p:stCondLst>
                                        </p:cTn>
                                        <p:tgtEl>
                                          <p:spTgt spid="82"/>
                                        </p:tgtEl>
                                        <p:attrNameLst>
                                          <p:attrName>style.visibility</p:attrName>
                                        </p:attrNameLst>
                                      </p:cBhvr>
                                      <p:to>
                                        <p:strVal val="visible"/>
                                      </p:to>
                                    </p:set>
                                    <p:anim calcmode="lin" valueType="num">
                                      <p:cBhvr>
                                        <p:cTn id="264" dur="1250" fill="hold"/>
                                        <p:tgtEl>
                                          <p:spTgt spid="82"/>
                                        </p:tgtEl>
                                        <p:attrNameLst>
                                          <p:attrName>ppt_w</p:attrName>
                                        </p:attrNameLst>
                                      </p:cBhvr>
                                      <p:tavLst>
                                        <p:tav tm="0">
                                          <p:val>
                                            <p:fltVal val="0"/>
                                          </p:val>
                                        </p:tav>
                                        <p:tav tm="100000">
                                          <p:val>
                                            <p:strVal val="#ppt_w"/>
                                          </p:val>
                                        </p:tav>
                                      </p:tavLst>
                                    </p:anim>
                                    <p:anim calcmode="lin" valueType="num">
                                      <p:cBhvr>
                                        <p:cTn id="265" dur="1250" fill="hold"/>
                                        <p:tgtEl>
                                          <p:spTgt spid="82"/>
                                        </p:tgtEl>
                                        <p:attrNameLst>
                                          <p:attrName>ppt_h</p:attrName>
                                        </p:attrNameLst>
                                      </p:cBhvr>
                                      <p:tavLst>
                                        <p:tav tm="0">
                                          <p:val>
                                            <p:fltVal val="0"/>
                                          </p:val>
                                        </p:tav>
                                        <p:tav tm="100000">
                                          <p:val>
                                            <p:strVal val="#ppt_h"/>
                                          </p:val>
                                        </p:tav>
                                      </p:tavLst>
                                    </p:anim>
                                    <p:anim calcmode="lin" valueType="num">
                                      <p:cBhvr>
                                        <p:cTn id="266" dur="1250" fill="hold"/>
                                        <p:tgtEl>
                                          <p:spTgt spid="82"/>
                                        </p:tgtEl>
                                        <p:attrNameLst>
                                          <p:attrName>style.rotation</p:attrName>
                                        </p:attrNameLst>
                                      </p:cBhvr>
                                      <p:tavLst>
                                        <p:tav tm="0">
                                          <p:val>
                                            <p:fltVal val="90"/>
                                          </p:val>
                                        </p:tav>
                                        <p:tav tm="100000">
                                          <p:val>
                                            <p:fltVal val="0"/>
                                          </p:val>
                                        </p:tav>
                                      </p:tavLst>
                                    </p:anim>
                                    <p:animEffect transition="in" filter="fade">
                                      <p:cBhvr>
                                        <p:cTn id="267" dur="1250"/>
                                        <p:tgtEl>
                                          <p:spTgt spid="82"/>
                                        </p:tgtEl>
                                      </p:cBhvr>
                                    </p:animEffect>
                                  </p:childTnLst>
                                </p:cTn>
                              </p:par>
                              <p:par>
                                <p:cTn id="268" presetID="16" presetClass="entr" presetSubtype="21" fill="hold" nodeType="withEffect">
                                  <p:stCondLst>
                                    <p:cond delay="1250"/>
                                  </p:stCondLst>
                                  <p:childTnLst>
                                    <p:set>
                                      <p:cBhvr>
                                        <p:cTn id="269" dur="1" fill="hold">
                                          <p:stCondLst>
                                            <p:cond delay="0"/>
                                          </p:stCondLst>
                                        </p:cTn>
                                        <p:tgtEl>
                                          <p:spTgt spid="76">
                                            <p:txEl>
                                              <p:pRg st="0" end="0"/>
                                            </p:txEl>
                                          </p:spTgt>
                                        </p:tgtEl>
                                        <p:attrNameLst>
                                          <p:attrName>style.visibility</p:attrName>
                                        </p:attrNameLst>
                                      </p:cBhvr>
                                      <p:to>
                                        <p:strVal val="visible"/>
                                      </p:to>
                                    </p:set>
                                    <p:animEffect transition="in" filter="barn(inVertical)">
                                      <p:cBhvr>
                                        <p:cTn id="270" dur="750"/>
                                        <p:tgtEl>
                                          <p:spTgt spid="76">
                                            <p:txEl>
                                              <p:pRg st="0" end="0"/>
                                            </p:txEl>
                                          </p:spTgt>
                                        </p:tgtEl>
                                      </p:cBhvr>
                                    </p:animEffect>
                                  </p:childTnLst>
                                </p:cTn>
                              </p:par>
                              <p:par>
                                <p:cTn id="271" presetID="10" presetClass="entr" presetSubtype="0" fill="hold" nodeType="withEffect">
                                  <p:stCondLst>
                                    <p:cond delay="1250"/>
                                  </p:stCondLst>
                                  <p:childTnLst>
                                    <p:set>
                                      <p:cBhvr>
                                        <p:cTn id="272" dur="1" fill="hold">
                                          <p:stCondLst>
                                            <p:cond delay="0"/>
                                          </p:stCondLst>
                                        </p:cTn>
                                        <p:tgtEl>
                                          <p:spTgt spid="37"/>
                                        </p:tgtEl>
                                        <p:attrNameLst>
                                          <p:attrName>style.visibility</p:attrName>
                                        </p:attrNameLst>
                                      </p:cBhvr>
                                      <p:to>
                                        <p:strVal val="visible"/>
                                      </p:to>
                                    </p:set>
                                    <p:animEffect transition="in" filter="fade">
                                      <p:cBhvr>
                                        <p:cTn id="273" dur="500"/>
                                        <p:tgtEl>
                                          <p:spTgt spid="37"/>
                                        </p:tgtEl>
                                      </p:cBhvr>
                                    </p:animEffect>
                                  </p:childTnLst>
                                </p:cTn>
                              </p:par>
                              <p:par>
                                <p:cTn id="274" presetID="42" presetClass="path" presetSubtype="0" decel="30000" fill="hold" nodeType="withEffect">
                                  <p:stCondLst>
                                    <p:cond delay="1250"/>
                                  </p:stCondLst>
                                  <p:childTnLst>
                                    <p:animMotion origin="layout" path="M 1.04167E-6 1.48148E-6 L -0.02279 -0.00023 " pathEditMode="relative" rAng="0" ptsTypes="AA">
                                      <p:cBhvr>
                                        <p:cTn id="275" dur="750" spd="-100000" fill="hold"/>
                                        <p:tgtEl>
                                          <p:spTgt spid="37"/>
                                        </p:tgtEl>
                                        <p:attrNameLst>
                                          <p:attrName>ppt_x</p:attrName>
                                          <p:attrName>ppt_y</p:attrName>
                                        </p:attrNameLst>
                                      </p:cBhvr>
                                      <p:rCtr x="-1146" y="-23"/>
                                    </p:animMotion>
                                  </p:childTnLst>
                                </p:cTn>
                              </p:par>
                              <p:par>
                                <p:cTn id="276" presetID="10" presetClass="entr" presetSubtype="0" fill="hold" nodeType="withEffect">
                                  <p:stCondLst>
                                    <p:cond delay="1250"/>
                                  </p:stCondLst>
                                  <p:childTnLst>
                                    <p:set>
                                      <p:cBhvr>
                                        <p:cTn id="277" dur="1" fill="hold">
                                          <p:stCondLst>
                                            <p:cond delay="0"/>
                                          </p:stCondLst>
                                        </p:cTn>
                                        <p:tgtEl>
                                          <p:spTgt spid="38"/>
                                        </p:tgtEl>
                                        <p:attrNameLst>
                                          <p:attrName>style.visibility</p:attrName>
                                        </p:attrNameLst>
                                      </p:cBhvr>
                                      <p:to>
                                        <p:strVal val="visible"/>
                                      </p:to>
                                    </p:set>
                                    <p:animEffect transition="in" filter="fade">
                                      <p:cBhvr>
                                        <p:cTn id="278" dur="500"/>
                                        <p:tgtEl>
                                          <p:spTgt spid="38"/>
                                        </p:tgtEl>
                                      </p:cBhvr>
                                    </p:animEffect>
                                  </p:childTnLst>
                                </p:cTn>
                              </p:par>
                              <p:par>
                                <p:cTn id="279" presetID="42" presetClass="path" presetSubtype="0" decel="30000" fill="hold" nodeType="withEffect">
                                  <p:stCondLst>
                                    <p:cond delay="1250"/>
                                  </p:stCondLst>
                                  <p:childTnLst>
                                    <p:animMotion origin="layout" path="M 3.125E-6 1.48148E-6 L -0.05899 -0.00023 " pathEditMode="relative" rAng="0" ptsTypes="AA">
                                      <p:cBhvr>
                                        <p:cTn id="280" dur="750" spd="-100000" fill="hold"/>
                                        <p:tgtEl>
                                          <p:spTgt spid="38"/>
                                        </p:tgtEl>
                                        <p:attrNameLst>
                                          <p:attrName>ppt_x</p:attrName>
                                          <p:attrName>ppt_y</p:attrName>
                                        </p:attrNameLst>
                                      </p:cBhvr>
                                      <p:rCtr x="-2956" y="-23"/>
                                    </p:animMotion>
                                  </p:childTnLst>
                                </p:cTn>
                              </p:par>
                              <p:par>
                                <p:cTn id="281" presetID="10" presetClass="entr" presetSubtype="0" fill="hold" nodeType="withEffect">
                                  <p:stCondLst>
                                    <p:cond delay="1250"/>
                                  </p:stCondLst>
                                  <p:childTnLst>
                                    <p:set>
                                      <p:cBhvr>
                                        <p:cTn id="282" dur="1" fill="hold">
                                          <p:stCondLst>
                                            <p:cond delay="0"/>
                                          </p:stCondLst>
                                        </p:cTn>
                                        <p:tgtEl>
                                          <p:spTgt spid="32"/>
                                        </p:tgtEl>
                                        <p:attrNameLst>
                                          <p:attrName>style.visibility</p:attrName>
                                        </p:attrNameLst>
                                      </p:cBhvr>
                                      <p:to>
                                        <p:strVal val="visible"/>
                                      </p:to>
                                    </p:set>
                                    <p:animEffect transition="in" filter="fade">
                                      <p:cBhvr>
                                        <p:cTn id="283" dur="500"/>
                                        <p:tgtEl>
                                          <p:spTgt spid="32"/>
                                        </p:tgtEl>
                                      </p:cBhvr>
                                    </p:animEffect>
                                  </p:childTnLst>
                                </p:cTn>
                              </p:par>
                              <p:par>
                                <p:cTn id="284" presetID="42" presetClass="path" presetSubtype="0" decel="30000" fill="hold" nodeType="withEffect">
                                  <p:stCondLst>
                                    <p:cond delay="1250"/>
                                  </p:stCondLst>
                                  <p:childTnLst>
                                    <p:animMotion origin="layout" path="M 3.95833E-6 1.48148E-6 L -0.03972 -0.00023 " pathEditMode="relative" rAng="0" ptsTypes="AA">
                                      <p:cBhvr>
                                        <p:cTn id="285" dur="750" spd="-100000" fill="hold"/>
                                        <p:tgtEl>
                                          <p:spTgt spid="32"/>
                                        </p:tgtEl>
                                        <p:attrNameLst>
                                          <p:attrName>ppt_x</p:attrName>
                                          <p:attrName>ppt_y</p:attrName>
                                        </p:attrNameLst>
                                      </p:cBhvr>
                                      <p:rCtr x="-1992" y="-23"/>
                                    </p:animMotion>
                                  </p:childTnLst>
                                </p:cTn>
                              </p:par>
                              <p:par>
                                <p:cTn id="286" presetID="10" presetClass="entr" presetSubtype="0" fill="hold" nodeType="withEffect">
                                  <p:stCondLst>
                                    <p:cond delay="1250"/>
                                  </p:stCondLst>
                                  <p:childTnLst>
                                    <p:set>
                                      <p:cBhvr>
                                        <p:cTn id="287" dur="1" fill="hold">
                                          <p:stCondLst>
                                            <p:cond delay="0"/>
                                          </p:stCondLst>
                                        </p:cTn>
                                        <p:tgtEl>
                                          <p:spTgt spid="33"/>
                                        </p:tgtEl>
                                        <p:attrNameLst>
                                          <p:attrName>style.visibility</p:attrName>
                                        </p:attrNameLst>
                                      </p:cBhvr>
                                      <p:to>
                                        <p:strVal val="visible"/>
                                      </p:to>
                                    </p:set>
                                    <p:animEffect transition="in" filter="fade">
                                      <p:cBhvr>
                                        <p:cTn id="288" dur="500"/>
                                        <p:tgtEl>
                                          <p:spTgt spid="33"/>
                                        </p:tgtEl>
                                      </p:cBhvr>
                                    </p:animEffect>
                                  </p:childTnLst>
                                </p:cTn>
                              </p:par>
                              <p:par>
                                <p:cTn id="289" presetID="42" presetClass="path" presetSubtype="0" decel="30000" fill="hold" nodeType="withEffect">
                                  <p:stCondLst>
                                    <p:cond delay="1250"/>
                                  </p:stCondLst>
                                  <p:childTnLst>
                                    <p:animMotion origin="layout" path="M -3.95833E-6 1.48148E-6 L -0.07591 -0.00046 " pathEditMode="relative" rAng="0" ptsTypes="AA">
                                      <p:cBhvr>
                                        <p:cTn id="290" dur="750" spd="-100000" fill="hold"/>
                                        <p:tgtEl>
                                          <p:spTgt spid="33"/>
                                        </p:tgtEl>
                                        <p:attrNameLst>
                                          <p:attrName>ppt_x</p:attrName>
                                          <p:attrName>ppt_y</p:attrName>
                                        </p:attrNameLst>
                                      </p:cBhvr>
                                      <p:rCtr x="-3802" y="-23"/>
                                    </p:animMotion>
                                  </p:childTnLst>
                                </p:cTn>
                              </p:par>
                              <p:par>
                                <p:cTn id="291" presetID="31" presetClass="entr" presetSubtype="0" fill="hold" nodeType="withEffect">
                                  <p:stCondLst>
                                    <p:cond delay="1750"/>
                                  </p:stCondLst>
                                  <p:childTnLst>
                                    <p:set>
                                      <p:cBhvr>
                                        <p:cTn id="292" dur="1" fill="hold">
                                          <p:stCondLst>
                                            <p:cond delay="0"/>
                                          </p:stCondLst>
                                        </p:cTn>
                                        <p:tgtEl>
                                          <p:spTgt spid="89"/>
                                        </p:tgtEl>
                                        <p:attrNameLst>
                                          <p:attrName>style.visibility</p:attrName>
                                        </p:attrNameLst>
                                      </p:cBhvr>
                                      <p:to>
                                        <p:strVal val="visible"/>
                                      </p:to>
                                    </p:set>
                                    <p:anim calcmode="lin" valueType="num">
                                      <p:cBhvr>
                                        <p:cTn id="293" dur="750" fill="hold"/>
                                        <p:tgtEl>
                                          <p:spTgt spid="89"/>
                                        </p:tgtEl>
                                        <p:attrNameLst>
                                          <p:attrName>ppt_w</p:attrName>
                                        </p:attrNameLst>
                                      </p:cBhvr>
                                      <p:tavLst>
                                        <p:tav tm="0">
                                          <p:val>
                                            <p:fltVal val="0"/>
                                          </p:val>
                                        </p:tav>
                                        <p:tav tm="100000">
                                          <p:val>
                                            <p:strVal val="#ppt_w"/>
                                          </p:val>
                                        </p:tav>
                                      </p:tavLst>
                                    </p:anim>
                                    <p:anim calcmode="lin" valueType="num">
                                      <p:cBhvr>
                                        <p:cTn id="294" dur="750" fill="hold"/>
                                        <p:tgtEl>
                                          <p:spTgt spid="89"/>
                                        </p:tgtEl>
                                        <p:attrNameLst>
                                          <p:attrName>ppt_h</p:attrName>
                                        </p:attrNameLst>
                                      </p:cBhvr>
                                      <p:tavLst>
                                        <p:tav tm="0">
                                          <p:val>
                                            <p:fltVal val="0"/>
                                          </p:val>
                                        </p:tav>
                                        <p:tav tm="100000">
                                          <p:val>
                                            <p:strVal val="#ppt_h"/>
                                          </p:val>
                                        </p:tav>
                                      </p:tavLst>
                                    </p:anim>
                                    <p:anim calcmode="lin" valueType="num">
                                      <p:cBhvr>
                                        <p:cTn id="295" dur="750" fill="hold"/>
                                        <p:tgtEl>
                                          <p:spTgt spid="89"/>
                                        </p:tgtEl>
                                        <p:attrNameLst>
                                          <p:attrName>style.rotation</p:attrName>
                                        </p:attrNameLst>
                                      </p:cBhvr>
                                      <p:tavLst>
                                        <p:tav tm="0">
                                          <p:val>
                                            <p:fltVal val="90"/>
                                          </p:val>
                                        </p:tav>
                                        <p:tav tm="100000">
                                          <p:val>
                                            <p:fltVal val="0"/>
                                          </p:val>
                                        </p:tav>
                                      </p:tavLst>
                                    </p:anim>
                                    <p:animEffect transition="in" filter="fade">
                                      <p:cBhvr>
                                        <p:cTn id="296" dur="750"/>
                                        <p:tgtEl>
                                          <p:spTgt spid="89"/>
                                        </p:tgtEl>
                                      </p:cBhvr>
                                    </p:animEffect>
                                  </p:childTnLst>
                                </p:cTn>
                              </p:par>
                              <p:par>
                                <p:cTn id="297" presetID="42" presetClass="entr" presetSubtype="0" fill="hold" nodeType="withEffect">
                                  <p:stCondLst>
                                    <p:cond delay="0"/>
                                  </p:stCondLst>
                                  <p:childTnLst>
                                    <p:set>
                                      <p:cBhvr>
                                        <p:cTn id="298" dur="1" fill="hold">
                                          <p:stCondLst>
                                            <p:cond delay="0"/>
                                          </p:stCondLst>
                                        </p:cTn>
                                        <p:tgtEl>
                                          <p:spTgt spid="63"/>
                                        </p:tgtEl>
                                        <p:attrNameLst>
                                          <p:attrName>style.visibility</p:attrName>
                                        </p:attrNameLst>
                                      </p:cBhvr>
                                      <p:to>
                                        <p:strVal val="visible"/>
                                      </p:to>
                                    </p:set>
                                    <p:animEffect transition="in" filter="fade">
                                      <p:cBhvr>
                                        <p:cTn id="299" dur="1000"/>
                                        <p:tgtEl>
                                          <p:spTgt spid="63"/>
                                        </p:tgtEl>
                                      </p:cBhvr>
                                    </p:animEffect>
                                    <p:anim calcmode="lin" valueType="num">
                                      <p:cBhvr>
                                        <p:cTn id="300" dur="1000" fill="hold"/>
                                        <p:tgtEl>
                                          <p:spTgt spid="63"/>
                                        </p:tgtEl>
                                        <p:attrNameLst>
                                          <p:attrName>ppt_x</p:attrName>
                                        </p:attrNameLst>
                                      </p:cBhvr>
                                      <p:tavLst>
                                        <p:tav tm="0">
                                          <p:val>
                                            <p:strVal val="#ppt_x"/>
                                          </p:val>
                                        </p:tav>
                                        <p:tav tm="100000">
                                          <p:val>
                                            <p:strVal val="#ppt_x"/>
                                          </p:val>
                                        </p:tav>
                                      </p:tavLst>
                                    </p:anim>
                                    <p:anim calcmode="lin" valueType="num">
                                      <p:cBhvr>
                                        <p:cTn id="301"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59" grpId="0"/>
      <p:bldP spid="5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Arial" panose="020B0604020202020204"/>
                <a:ea typeface="微软雅黑" panose="020B0503020204020204" charset="-122"/>
                <a:sym typeface="Arial" panose="020B0604020202020204"/>
              </a:rPr>
              <a:t>02</a:t>
            </a:r>
            <a:endParaRPr lang="zh-CN" altLang="en-US" sz="6000" dirty="0">
              <a:solidFill>
                <a:schemeClr val="tx1"/>
              </a:solidFill>
              <a:latin typeface="Arial" panose="020B0604020202020204"/>
              <a:ea typeface="微软雅黑" panose="020B0503020204020204" charset="-122"/>
              <a:sym typeface="Arial" panose="020B0604020202020204"/>
            </a:endParaRPr>
          </a:p>
        </p:txBody>
      </p:sp>
      <p:cxnSp>
        <p:nvCxnSpPr>
          <p:cNvPr id="82" name="直接连接符 8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p:cNvGrpSpPr/>
          <p:nvPr/>
        </p:nvGrpSpPr>
        <p:grpSpPr>
          <a:xfrm>
            <a:off x="1657350" y="436880"/>
            <a:ext cx="10368915" cy="6240145"/>
            <a:chOff x="8479612" y="2464939"/>
            <a:chExt cx="2806700" cy="900247"/>
          </a:xfrm>
        </p:grpSpPr>
        <p:sp>
          <p:nvSpPr>
            <p:cNvPr id="7" name="TextBox 28"/>
            <p:cNvSpPr txBox="1"/>
            <p:nvPr/>
          </p:nvSpPr>
          <p:spPr>
            <a:xfrm>
              <a:off x="9622127" y="2464939"/>
              <a:ext cx="564296" cy="30414"/>
            </a:xfrm>
            <a:prstGeom prst="rect">
              <a:avLst/>
            </a:prstGeom>
            <a:noFill/>
            <a:effectLst/>
          </p:spPr>
          <p:txBody>
            <a:bodyPr wrap="none" lIns="0" tIns="0" rIns="0" bIns="0" anchor="ctr" anchorCtr="0">
              <a:noAutofit/>
            </a:bodyPr>
            <a:p>
              <a:pPr algn="l"/>
              <a:r>
                <a:rPr lang="zh-CN" altLang="en-US" sz="1900" b="1">
                  <a:solidFill>
                    <a:schemeClr val="bg1">
                      <a:lumMod val="50000"/>
                    </a:schemeClr>
                  </a:solidFill>
                  <a:latin typeface="Arial" panose="020B0604020202020204"/>
                  <a:ea typeface="微软雅黑" panose="020B0503020204020204" charset="-122"/>
                  <a:sym typeface="Arial" panose="020B0604020202020204"/>
                </a:rPr>
                <a:t>功能需求</a:t>
              </a:r>
              <a:endParaRPr lang="zh-CN" altLang="en-US" sz="1900" b="1">
                <a:solidFill>
                  <a:schemeClr val="bg1">
                    <a:lumMod val="50000"/>
                  </a:schemeClr>
                </a:solidFill>
                <a:latin typeface="Arial" panose="020B0604020202020204"/>
                <a:ea typeface="微软雅黑" panose="020B0503020204020204" charset="-122"/>
                <a:sym typeface="Arial" panose="020B0604020202020204"/>
              </a:endParaRPr>
            </a:p>
          </p:txBody>
        </p:sp>
        <p:sp>
          <p:nvSpPr>
            <p:cNvPr id="8" name="Rectangle 29"/>
            <p:cNvSpPr/>
            <p:nvPr/>
          </p:nvSpPr>
          <p:spPr>
            <a:xfrm>
              <a:off x="8479612" y="2540059"/>
              <a:ext cx="2806700" cy="825127"/>
            </a:xfrm>
            <a:prstGeom prst="rect">
              <a:avLst/>
            </a:prstGeom>
            <a:effectLst/>
          </p:spPr>
          <p:txBody>
            <a:bodyPr wrap="square" lIns="0" tIns="0" rIns="0" bIns="0" anchor="ctr" anchorCtr="0">
              <a:normAutofit fontScale="90000" lnSpcReduction="20000"/>
            </a:bodyPr>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校园二手网站在结构上分为前后台：前台主要是用户注册、商品发布、在线交易、商品交换、求购信息和个人中心等版块组成；后台主要是为系统管理员提供个人信息管理、用户信息管理和商品信息管理等功能。用户权限分为管理员和注册用户。下面按照前后台的顺序分别分析系统的功能需求：</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一、前台功能需求的分析</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1、登陆注册板块：可以在线注册成为网站用户。</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2、在线发布板块：查看注册用户发布的商品信息，可以收藏商品、在线购买和评价回复商品信息。</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3、商品求购板块：查看注册用户发布的求购商品信息，可以评价回复求购信息。</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4、商品交换板块：查看注册用户发布的求购商品信息，可以评价回复求购信息。</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5、个人中心板块：注册用户登录系统以后出现，可以修改个人信息和登录密码；可以管理商品出售信息；可以管理求购信息；可以管理商品交换信息；可以管理卖出订单；可以管理购买订单；还可以管理收藏信息。</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二、后台功能需求的分析</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1、登陆退出板块。</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2、个人中心：管理个人信息和修改登录密码。</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2、用户管理：管理前台注册的用户信息，有增加、修改、删除和查询权限。</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3、商品信息管理：审核注册用户发布的商品出售信息，审核通过后可以在前台显示，管理注册用户发布的求购信息和交换信息。</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4、订单管理：管理前台购买订单信息，可以添加商品物流跟踪信息。</a:t>
              </a:r>
              <a:endParaRPr lang="zh-CN" altLang="en-US" sz="2000" dirty="0">
                <a:solidFill>
                  <a:schemeClr val="bg1">
                    <a:lumMod val="50000"/>
                  </a:schemeClr>
                </a:solidFill>
                <a:latin typeface="Arial" panose="020B0604020202020204"/>
                <a:ea typeface="微软雅黑" panose="020B0503020204020204" charset="-122"/>
                <a:sym typeface="Arial" panose="020B0604020202020204"/>
              </a:endParaRPr>
            </a:p>
            <a:p>
              <a:pPr>
                <a:lnSpc>
                  <a:spcPct val="120000"/>
                </a:lnSpc>
              </a:pPr>
              <a:r>
                <a:rPr lang="zh-CN" altLang="en-US" sz="2000" dirty="0">
                  <a:solidFill>
                    <a:schemeClr val="bg1">
                      <a:lumMod val="50000"/>
                    </a:schemeClr>
                  </a:solidFill>
                  <a:latin typeface="Arial" panose="020B0604020202020204"/>
                  <a:ea typeface="微软雅黑" panose="020B0503020204020204" charset="-122"/>
                  <a:sym typeface="Arial" panose="020B0604020202020204"/>
                </a:rPr>
                <a:t>根据对校园二手网站网站的需求整理，画出了系统管理员和注册用户的用例图，如下图所示</a:t>
              </a:r>
              <a:r>
                <a:rPr lang="zh-CN" altLang="en-US" sz="700" dirty="0">
                  <a:solidFill>
                    <a:schemeClr val="bg1">
                      <a:lumMod val="50000"/>
                    </a:schemeClr>
                  </a:solidFill>
                  <a:latin typeface="Arial" panose="020B0604020202020204"/>
                  <a:ea typeface="微软雅黑" panose="020B0503020204020204" charset="-122"/>
                  <a:sym typeface="Arial" panose="020B0604020202020204"/>
                </a:rPr>
                <a:t>：</a:t>
              </a:r>
              <a:endParaRPr lang="zh-CN" altLang="en-US" sz="700" dirty="0">
                <a:solidFill>
                  <a:schemeClr val="bg1">
                    <a:lumMod val="50000"/>
                  </a:schemeClr>
                </a:solidFill>
                <a:latin typeface="Arial" panose="020B0604020202020204"/>
                <a:ea typeface="微软雅黑" panose="020B0503020204020204" charset="-122"/>
                <a:sym typeface="Arial" panose="020B0604020202020204"/>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fltVal val="0"/>
                                          </p:val>
                                        </p:tav>
                                        <p:tav tm="100000">
                                          <p:val>
                                            <p:strVal val="#ppt_w"/>
                                          </p:val>
                                        </p:tav>
                                      </p:tavLst>
                                    </p:anim>
                                    <p:anim calcmode="lin" valueType="num">
                                      <p:cBhvr>
                                        <p:cTn id="8" dur="1000" fill="hold"/>
                                        <p:tgtEl>
                                          <p:spTgt spid="82"/>
                                        </p:tgtEl>
                                        <p:attrNameLst>
                                          <p:attrName>ppt_h</p:attrName>
                                        </p:attrNameLst>
                                      </p:cBhvr>
                                      <p:tavLst>
                                        <p:tav tm="0">
                                          <p:val>
                                            <p:fltVal val="0"/>
                                          </p:val>
                                        </p:tav>
                                        <p:tav tm="100000">
                                          <p:val>
                                            <p:strVal val="#ppt_h"/>
                                          </p:val>
                                        </p:tav>
                                      </p:tavLst>
                                    </p:anim>
                                    <p:anim calcmode="lin" valueType="num">
                                      <p:cBhvr>
                                        <p:cTn id="9" dur="1000" fill="hold"/>
                                        <p:tgtEl>
                                          <p:spTgt spid="82"/>
                                        </p:tgtEl>
                                        <p:attrNameLst>
                                          <p:attrName>style.rotation</p:attrName>
                                        </p:attrNameLst>
                                      </p:cBhvr>
                                      <p:tavLst>
                                        <p:tav tm="0">
                                          <p:val>
                                            <p:fltVal val="90"/>
                                          </p:val>
                                        </p:tav>
                                        <p:tav tm="100000">
                                          <p:val>
                                            <p:fltVal val="0"/>
                                          </p:val>
                                        </p:tav>
                                      </p:tavLst>
                                    </p:anim>
                                    <p:animEffect transition="in" filter="fade">
                                      <p:cBhvr>
                                        <p:cTn id="10" dur="1000"/>
                                        <p:tgtEl>
                                          <p:spTgt spid="8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3"/>
                                        </p:tgtEl>
                                        <p:attrNameLst>
                                          <p:attrName>ppt_x</p:attrName>
                                          <p:attrName>ppt_y</p:attrName>
                                        </p:attrNameLst>
                                      </p:cBhvr>
                                      <p:rCtr x="1680" y="2199"/>
                                    </p:animMotion>
                                  </p:childTnLst>
                                </p:cTn>
                              </p:par>
                              <p:par>
                                <p:cTn id="16" presetID="42"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Lst>
  </p:timing>
</p:sld>
</file>

<file path=ppt/tags/tag1.xml><?xml version="1.0" encoding="utf-8"?>
<p:tagLst xmlns:p="http://schemas.openxmlformats.org/presentationml/2006/main">
  <p:tag name="KSO_WM_UNIT_PLACING_PICTURE_USER_VIEWPORT" val="{&quot;height&quot;:9825,&quot;width&quot;:21510}"/>
</p:tagLst>
</file>

<file path=ppt/tags/tag10.xml><?xml version="1.0" encoding="utf-8"?>
<p:tagLst xmlns:p="http://schemas.openxmlformats.org/presentationml/2006/main">
  <p:tag name="KSO_WM_UNIT_TABLE_BEAUTIFY" val="{11c34c2e-3f53-48fe-8568-6a53b3fa758b}"/>
</p:tagLst>
</file>

<file path=ppt/tags/tag2.xml><?xml version="1.0" encoding="utf-8"?>
<p:tagLst xmlns:p="http://schemas.openxmlformats.org/presentationml/2006/main">
  <p:tag name="KSO_WM_UNIT_TABLE_BEAUTIFY" val="smartTable{aeb3ad74-ff9f-4371-a316-1ec699e401d1}"/>
</p:tagLst>
</file>

<file path=ppt/tags/tag3.xml><?xml version="1.0" encoding="utf-8"?>
<p:tagLst xmlns:p="http://schemas.openxmlformats.org/presentationml/2006/main">
  <p:tag name="KSO_WM_UNIT_TABLE_BEAUTIFY" val="{3be0c4ae-5d64-4c5b-a9e6-38a4221623b3}"/>
</p:tagLst>
</file>

<file path=ppt/tags/tag4.xml><?xml version="1.0" encoding="utf-8"?>
<p:tagLst xmlns:p="http://schemas.openxmlformats.org/presentationml/2006/main">
  <p:tag name="KSO_WM_UNIT_TABLE_BEAUTIFY" val="smartTable{cf0e5189-9a44-4cac-b4e5-6a065a686ada}"/>
</p:tagLst>
</file>

<file path=ppt/tags/tag5.xml><?xml version="1.0" encoding="utf-8"?>
<p:tagLst xmlns:p="http://schemas.openxmlformats.org/presentationml/2006/main">
  <p:tag name="KSO_WM_UNIT_TABLE_BEAUTIFY" val="{c87a5d4a-4a03-42f8-bd04-cb977f52109d}"/>
</p:tagLst>
</file>

<file path=ppt/tags/tag6.xml><?xml version="1.0" encoding="utf-8"?>
<p:tagLst xmlns:p="http://schemas.openxmlformats.org/presentationml/2006/main">
  <p:tag name="KSO_WM_UNIT_TABLE_BEAUTIFY" val="smartTable{5e123d10-1841-455f-bf10-321f705a52b0}"/>
</p:tagLst>
</file>

<file path=ppt/tags/tag7.xml><?xml version="1.0" encoding="utf-8"?>
<p:tagLst xmlns:p="http://schemas.openxmlformats.org/presentationml/2006/main">
  <p:tag name="KSO_WM_UNIT_TABLE_BEAUTIFY" val="smartTable{0b7d92a9-528e-429c-a1b2-d4ea2d345e0b}"/>
</p:tagLst>
</file>

<file path=ppt/tags/tag8.xml><?xml version="1.0" encoding="utf-8"?>
<p:tagLst xmlns:p="http://schemas.openxmlformats.org/presentationml/2006/main">
  <p:tag name="KSO_WM_UNIT_TABLE_BEAUTIFY" val="smartTable{1c4c7337-7ea4-466b-a778-fb58ea68e282}"/>
</p:tagLst>
</file>

<file path=ppt/tags/tag9.xml><?xml version="1.0" encoding="utf-8"?>
<p:tagLst xmlns:p="http://schemas.openxmlformats.org/presentationml/2006/main">
  <p:tag name="KSO_WM_UNIT_TABLE_BEAUTIFY" val="{6a06f3f5-e6a0-43d9-86c1-f0c22cb1f354}"/>
</p:tagLst>
</file>

<file path=ppt/theme/theme1.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11469</Words>
  <Application>WPS 演示</Application>
  <PresentationFormat>自定义</PresentationFormat>
  <Paragraphs>1137</Paragraphs>
  <Slides>52</Slides>
  <Notes>24</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52</vt:i4>
      </vt:variant>
    </vt:vector>
  </HeadingPairs>
  <TitlesOfParts>
    <vt:vector size="72" baseType="lpstr">
      <vt:lpstr>Arial</vt:lpstr>
      <vt:lpstr>宋体</vt:lpstr>
      <vt:lpstr>Wingdings</vt:lpstr>
      <vt:lpstr>Lato Regular</vt:lpstr>
      <vt:lpstr>Segoe Print</vt:lpstr>
      <vt:lpstr>Lato Hairline</vt:lpstr>
      <vt:lpstr>Lato Light</vt:lpstr>
      <vt:lpstr>Arial</vt:lpstr>
      <vt:lpstr>微软雅黑</vt:lpstr>
      <vt:lpstr>Aharoni</vt:lpstr>
      <vt:lpstr>LiHei Pro</vt:lpstr>
      <vt:lpstr>Arial Unicode MS</vt:lpstr>
      <vt:lpstr>华文细黑</vt:lpstr>
      <vt:lpstr>Calibri</vt:lpstr>
      <vt:lpstr>新宋体</vt:lpstr>
      <vt:lpstr>Times New Roman</vt:lpstr>
      <vt:lpstr>等线</vt:lpstr>
      <vt:lpstr>黑体</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389570196@qq.com</dc:creator>
  <cp:lastModifiedBy>我不是余生、</cp:lastModifiedBy>
  <cp:revision>332</cp:revision>
  <dcterms:created xsi:type="dcterms:W3CDTF">2016-09-12T01:03:00Z</dcterms:created>
  <dcterms:modified xsi:type="dcterms:W3CDTF">2020-07-03T11:33:37Z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